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258" r:id="rId3"/>
    <p:sldId id="259" r:id="rId4"/>
    <p:sldId id="261" r:id="rId5"/>
    <p:sldId id="263" r:id="rId6"/>
    <p:sldId id="262" r:id="rId7"/>
    <p:sldId id="260" r:id="rId8"/>
    <p:sldId id="257" r:id="rId9"/>
    <p:sldId id="264" r:id="rId10"/>
    <p:sldId id="265" r:id="rId11"/>
    <p:sldId id="267" r:id="rId12"/>
    <p:sldId id="320" r:id="rId13"/>
    <p:sldId id="268" r:id="rId14"/>
    <p:sldId id="266" r:id="rId15"/>
    <p:sldId id="269" r:id="rId16"/>
    <p:sldId id="274" r:id="rId17"/>
    <p:sldId id="272" r:id="rId18"/>
    <p:sldId id="270" r:id="rId19"/>
    <p:sldId id="275" r:id="rId20"/>
    <p:sldId id="277" r:id="rId21"/>
    <p:sldId id="273" r:id="rId22"/>
    <p:sldId id="276" r:id="rId23"/>
    <p:sldId id="278" r:id="rId24"/>
    <p:sldId id="280" r:id="rId25"/>
    <p:sldId id="286" r:id="rId26"/>
    <p:sldId id="29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B4AD55-F89E-4C26-91AB-592ECB2BABF1}">
  <a:tblStyle styleId="{24B4AD55-F89E-4C26-91AB-592ECB2BA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94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0c6f11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60c6f11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f1e29d71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f1e29d71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f1e29d717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f1e29d717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1e89c83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1e89c83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f1e29d717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f1e29d717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f1e29d717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f1e29d717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f1e29d717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f1e29d717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f1e29d717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f1e29d717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69e5c64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69e5c64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f1e29d717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f1e29d717b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f1e29d717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f1e29d717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f1e29d717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f1e29d717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f1e29d7238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f1e29d7238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f1e29d7238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f1e29d7238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f1e29d723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f1e29d723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6c5d5535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6c5d55352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f1e29d71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f1e29d71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f1f6431b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f1f6431b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f1e29d71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f1e29d71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6c5d55352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f6c5d55352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69e5c64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69e5c64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725" y="1853638"/>
            <a:ext cx="4658400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5100" y="3735075"/>
            <a:ext cx="28794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56940" y="-364566"/>
            <a:ext cx="5153976" cy="5867856"/>
          </a:xfrm>
          <a:prstGeom prst="flowChartDocument">
            <a:avLst/>
          </a:prstGeom>
          <a:solidFill>
            <a:srgbClr val="0C20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rot="-5581004">
            <a:off x="4260655" y="-1252273"/>
            <a:ext cx="3989378" cy="63325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 rot="-5710370">
            <a:off x="-509933" y="-2509851"/>
            <a:ext cx="9258315" cy="1044045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582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739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5582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52326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380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52326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5248524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4380425" y="35321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5250189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/>
          </p:nvPr>
        </p:nvSpPr>
        <p:spPr>
          <a:xfrm>
            <a:off x="1558200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739674" y="3532175"/>
            <a:ext cx="72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1558200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 rot="-10799924">
            <a:off x="-159178" y="1321179"/>
            <a:ext cx="9823464" cy="795420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865000" y="40766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3992500" y="2676625"/>
            <a:ext cx="4436100" cy="14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 rot="3699419" flipH="1">
            <a:off x="2131963" y="-1207207"/>
            <a:ext cx="8621816" cy="6719964"/>
          </a:xfrm>
          <a:prstGeom prst="flowChartDocument">
            <a:avLst/>
          </a:prstGeom>
          <a:solidFill>
            <a:srgbClr val="0C20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2772700" y="905475"/>
            <a:ext cx="565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4200200" y="2345575"/>
            <a:ext cx="41946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2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20000" y="1908300"/>
            <a:ext cx="40839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715100" y="3258525"/>
            <a:ext cx="40839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/>
          <p:nvPr/>
        </p:nvSpPr>
        <p:spPr>
          <a:xfrm rot="-5400033" flipH="1">
            <a:off x="-5183492" y="-1928942"/>
            <a:ext cx="5694570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solidFill>
          <a:schemeClr val="accent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 rot="1077026">
            <a:off x="-451651" y="-2378121"/>
            <a:ext cx="10535104" cy="807842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/>
          <p:nvPr/>
        </p:nvSpPr>
        <p:spPr>
          <a:xfrm rot="1077026">
            <a:off x="-511091" y="-2134826"/>
            <a:ext cx="10535104" cy="7475195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773975" y="1447050"/>
            <a:ext cx="36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4773975" y="2019753"/>
            <a:ext cx="3609600" cy="12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accent3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 rot="5400072">
            <a:off x="249654" y="554799"/>
            <a:ext cx="5136966" cy="403390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21"/>
          <p:cNvSpPr/>
          <p:nvPr/>
        </p:nvSpPr>
        <p:spPr>
          <a:xfrm rot="5399964" flipH="1">
            <a:off x="2190744" y="-1800204"/>
            <a:ext cx="5162562" cy="874389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5723400" y="15749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6070800" y="20380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2"/>
          </p:nvPr>
        </p:nvSpPr>
        <p:spPr>
          <a:xfrm>
            <a:off x="1705700" y="26474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2053100" y="31105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4"/>
          </p:nvPr>
        </p:nvSpPr>
        <p:spPr>
          <a:xfrm>
            <a:off x="5723400" y="3566325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5"/>
          </p:nvPr>
        </p:nvSpPr>
        <p:spPr>
          <a:xfrm>
            <a:off x="6070800" y="402945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accent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 rot="-7633385">
            <a:off x="2892276" y="-1209409"/>
            <a:ext cx="5182543" cy="8097487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3"/>
          <p:cNvSpPr/>
          <p:nvPr/>
        </p:nvSpPr>
        <p:spPr>
          <a:xfrm rot="-7405719">
            <a:off x="-1967264" y="-2636443"/>
            <a:ext cx="9424495" cy="1300025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1653075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165306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2"/>
          </p:nvPr>
        </p:nvSpPr>
        <p:spPr>
          <a:xfrm>
            <a:off x="5538251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3"/>
          </p:nvPr>
        </p:nvSpPr>
        <p:spPr>
          <a:xfrm>
            <a:off x="553824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4"/>
          </p:nvPr>
        </p:nvSpPr>
        <p:spPr>
          <a:xfrm>
            <a:off x="1653075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5"/>
          </p:nvPr>
        </p:nvSpPr>
        <p:spPr>
          <a:xfrm>
            <a:off x="165306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6"/>
          </p:nvPr>
        </p:nvSpPr>
        <p:spPr>
          <a:xfrm>
            <a:off x="5538252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7"/>
          </p:nvPr>
        </p:nvSpPr>
        <p:spPr>
          <a:xfrm>
            <a:off x="553824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2">
    <p:bg>
      <p:bgPr>
        <a:solidFill>
          <a:schemeClr val="dk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 rot="-5400036" flipH="1">
            <a:off x="4762490" y="876312"/>
            <a:ext cx="5143500" cy="3390876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/>
          <p:nvPr/>
        </p:nvSpPr>
        <p:spPr>
          <a:xfrm rot="-5400036" flipH="1">
            <a:off x="847747" y="-847719"/>
            <a:ext cx="5143500" cy="683893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/>
          <p:nvPr/>
        </p:nvSpPr>
        <p:spPr>
          <a:xfrm rot="-5400036" flipH="1">
            <a:off x="4131387" y="440613"/>
            <a:ext cx="5143500" cy="426227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_2_1">
    <p:bg>
      <p:bgPr>
        <a:solidFill>
          <a:schemeClr val="accent3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 rot="-9708718" flipH="1">
            <a:off x="4327104" y="-249784"/>
            <a:ext cx="5143497" cy="5483643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/>
          <p:nvPr/>
        </p:nvSpPr>
        <p:spPr>
          <a:xfrm rot="-9942330" flipH="1">
            <a:off x="4501069" y="230937"/>
            <a:ext cx="4631551" cy="408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/>
          <p:nvPr/>
        </p:nvSpPr>
        <p:spPr>
          <a:xfrm rot="-9942329" flipH="1">
            <a:off x="-901844" y="-630180"/>
            <a:ext cx="10442362" cy="715471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-7820636">
            <a:off x="-2764275" y="1083460"/>
            <a:ext cx="9454879" cy="6719979"/>
          </a:xfrm>
          <a:prstGeom prst="flowChartDocument">
            <a:avLst/>
          </a:prstGeom>
          <a:solidFill>
            <a:srgbClr val="0C20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3316350"/>
            <a:ext cx="4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03100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00" y="4230800"/>
            <a:ext cx="4449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 rot="5399967" flipH="1">
            <a:off x="30283" y="-856842"/>
            <a:ext cx="5694570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7"/>
          <p:cNvSpPr/>
          <p:nvPr/>
        </p:nvSpPr>
        <p:spPr>
          <a:xfrm rot="-5400032" flipH="1">
            <a:off x="3601466" y="-867066"/>
            <a:ext cx="5714982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7"/>
          <p:cNvSpPr/>
          <p:nvPr/>
        </p:nvSpPr>
        <p:spPr>
          <a:xfrm rot="-5400021" flipH="1">
            <a:off x="1329088" y="-347286"/>
            <a:ext cx="8839206" cy="717157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 rot="5399978" flipH="1">
            <a:off x="-294226" y="-1848107"/>
            <a:ext cx="8324802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 rot="-36" flipH="1">
            <a:off x="-218050" y="-2190729"/>
            <a:ext cx="5124438" cy="837275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8"/>
          <p:cNvSpPr/>
          <p:nvPr/>
        </p:nvSpPr>
        <p:spPr>
          <a:xfrm rot="10799964" flipH="1">
            <a:off x="4506350" y="-1047729"/>
            <a:ext cx="5124438" cy="837275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8"/>
          <p:cNvSpPr/>
          <p:nvPr/>
        </p:nvSpPr>
        <p:spPr>
          <a:xfrm rot="-36" flipH="1">
            <a:off x="-65660" y="-1267101"/>
            <a:ext cx="5124438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 rot="10799964" flipH="1">
            <a:off x="4277740" y="-657501"/>
            <a:ext cx="5124438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1"/>
          </p:nvPr>
        </p:nvSpPr>
        <p:spPr>
          <a:xfrm>
            <a:off x="760625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2"/>
          </p:nvPr>
        </p:nvSpPr>
        <p:spPr>
          <a:xfrm>
            <a:off x="3413513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6029988" y="34998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hasCustomPrompt="1"/>
          </p:nvPr>
        </p:nvSpPr>
        <p:spPr>
          <a:xfrm>
            <a:off x="760475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4" hasCustomPrompt="1"/>
          </p:nvPr>
        </p:nvSpPr>
        <p:spPr>
          <a:xfrm>
            <a:off x="3413375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5" hasCustomPrompt="1"/>
          </p:nvPr>
        </p:nvSpPr>
        <p:spPr>
          <a:xfrm>
            <a:off x="6029850" y="1551725"/>
            <a:ext cx="23841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6"/>
          </p:nvPr>
        </p:nvSpPr>
        <p:spPr>
          <a:xfrm>
            <a:off x="728375" y="530525"/>
            <a:ext cx="76872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ExtraBold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 rot="9136852">
            <a:off x="1710037" y="1050495"/>
            <a:ext cx="9823463" cy="79542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 flipH="1">
            <a:off x="4203150" y="2487163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 flipH="1">
            <a:off x="3704850" y="3400763"/>
            <a:ext cx="47058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 rot="10279750">
            <a:off x="2519167" y="3162263"/>
            <a:ext cx="7507675" cy="742407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 rot="-1140831" flipH="1">
            <a:off x="-1557482" y="-4164280"/>
            <a:ext cx="10945135" cy="909377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 flipH="1">
            <a:off x="2002350" y="2638763"/>
            <a:ext cx="51390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3">
    <p:bg>
      <p:bgPr>
        <a:solidFill>
          <a:schemeClr val="accent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2699923" flipH="1">
            <a:off x="-798094" y="872280"/>
            <a:ext cx="5136977" cy="403388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1"/>
          <p:cNvSpPr/>
          <p:nvPr/>
        </p:nvSpPr>
        <p:spPr>
          <a:xfrm rot="-9154638" flipH="1">
            <a:off x="4119374" y="-730832"/>
            <a:ext cx="5136988" cy="507974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31"/>
          <p:cNvSpPr/>
          <p:nvPr/>
        </p:nvSpPr>
        <p:spPr>
          <a:xfrm rot="-7121299">
            <a:off x="2460957" y="-339764"/>
            <a:ext cx="7043532" cy="706813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31"/>
          <p:cNvSpPr/>
          <p:nvPr/>
        </p:nvSpPr>
        <p:spPr>
          <a:xfrm rot="4406594">
            <a:off x="183526" y="-1446441"/>
            <a:ext cx="6720692" cy="670567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 rot="-5096909">
            <a:off x="-3030721" y="-954161"/>
            <a:ext cx="9823495" cy="7954192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/>
          </p:nvPr>
        </p:nvSpPr>
        <p:spPr>
          <a:xfrm>
            <a:off x="748675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748675" y="1704550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748675" y="4131300"/>
            <a:ext cx="40083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 illustrations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 rot="5400000" flipH="1">
            <a:off x="751888" y="-1428763"/>
            <a:ext cx="6573420" cy="746760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3"/>
          <p:cNvSpPr/>
          <p:nvPr/>
        </p:nvSpPr>
        <p:spPr>
          <a:xfrm rot="5400000" flipH="1">
            <a:off x="1947638" y="-2138020"/>
            <a:ext cx="6573420" cy="903852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bg>
      <p:bgPr>
        <a:solidFill>
          <a:schemeClr val="dk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 rot="9054688" flipH="1">
            <a:off x="-787722" y="-114650"/>
            <a:ext cx="11007140" cy="633513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4"/>
          <p:cNvSpPr/>
          <p:nvPr/>
        </p:nvSpPr>
        <p:spPr>
          <a:xfrm rot="9054688" flipH="1">
            <a:off x="-338445" y="149913"/>
            <a:ext cx="11007140" cy="824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-5541284" flipH="1">
            <a:off x="2826278" y="-1542061"/>
            <a:ext cx="5509574" cy="8226446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" name="Google Shape;19;p4"/>
          <p:cNvSpPr/>
          <p:nvPr/>
        </p:nvSpPr>
        <p:spPr>
          <a:xfrm rot="-5899740" flipH="1">
            <a:off x="-96631" y="-2002755"/>
            <a:ext cx="9124937" cy="978075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rot="-5400072" flipH="1">
            <a:off x="5044603" y="1191726"/>
            <a:ext cx="5136966" cy="275351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" name="Google Shape;24;p5"/>
          <p:cNvSpPr/>
          <p:nvPr/>
        </p:nvSpPr>
        <p:spPr>
          <a:xfrm rot="-5400000">
            <a:off x="1521963" y="-1545005"/>
            <a:ext cx="5182542" cy="822646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19988" y="2684125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3898763" y="2684125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720150" y="3602950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3898925" y="3602950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800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rot="-486386" flipH="1">
            <a:off x="-1902568" y="-640257"/>
            <a:ext cx="12387502" cy="596078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 rot="-486381" flipH="1">
            <a:off x="-289330" y="-808575"/>
            <a:ext cx="10000337" cy="596078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rot="-4705227">
            <a:off x="852381" y="-2410078"/>
            <a:ext cx="7062052" cy="988690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" name="Google Shape;36;p7"/>
          <p:cNvSpPr/>
          <p:nvPr/>
        </p:nvSpPr>
        <p:spPr>
          <a:xfrm rot="5400000" flipH="1">
            <a:off x="9278336" y="-986958"/>
            <a:ext cx="5182542" cy="8226468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466850"/>
            <a:ext cx="5814300" cy="23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rot="-98" flipH="1">
            <a:off x="-176787" y="-1092039"/>
            <a:ext cx="9497574" cy="514323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61100" y="535000"/>
            <a:ext cx="6367800" cy="20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rot="-3699419">
            <a:off x="-1697087" y="-1354507"/>
            <a:ext cx="8621816" cy="6719964"/>
          </a:xfrm>
          <a:prstGeom prst="flowChartDocument">
            <a:avLst/>
          </a:prstGeom>
          <a:solidFill>
            <a:srgbClr val="0C20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5100" y="894950"/>
            <a:ext cx="40665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2"/>
          </p:nvPr>
        </p:nvSpPr>
        <p:spPr>
          <a:xfrm>
            <a:off x="715100" y="1690925"/>
            <a:ext cx="40665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 rot="-129427">
            <a:off x="-563426" y="-4868445"/>
            <a:ext cx="10009567" cy="838631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5100" y="535000"/>
            <a:ext cx="6576000" cy="12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715100" y="1615450"/>
            <a:ext cx="6576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ctrTitle"/>
          </p:nvPr>
        </p:nvSpPr>
        <p:spPr>
          <a:xfrm>
            <a:off x="722725" y="1227551"/>
            <a:ext cx="3335708" cy="22045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dirty="0"/>
              <a:t>Google Data Studio</a:t>
            </a:r>
            <a:endParaRPr sz="4800" dirty="0"/>
          </a:p>
        </p:txBody>
      </p:sp>
      <p:sp>
        <p:nvSpPr>
          <p:cNvPr id="228" name="Google Shape;228;p38"/>
          <p:cNvSpPr txBox="1">
            <a:spLocks noGrp="1"/>
          </p:cNvSpPr>
          <p:nvPr>
            <p:ph type="subTitle" idx="1"/>
          </p:nvPr>
        </p:nvSpPr>
        <p:spPr>
          <a:xfrm>
            <a:off x="722725" y="4348851"/>
            <a:ext cx="3886499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Presented by Laili Miftachur Rohmah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7"/>
          <p:cNvSpPr txBox="1">
            <a:spLocks noGrp="1"/>
          </p:cNvSpPr>
          <p:nvPr>
            <p:ph type="subTitle" idx="7"/>
          </p:nvPr>
        </p:nvSpPr>
        <p:spPr>
          <a:xfrm>
            <a:off x="1503123" y="4084076"/>
            <a:ext cx="6137754" cy="861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Lalu agar tidak ada salah penafsiran, maka kita ganti New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Case menjadi Total Cases di menu Metrik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98" name="Google Shape;1098;p47"/>
          <p:cNvGrpSpPr/>
          <p:nvPr/>
        </p:nvGrpSpPr>
        <p:grpSpPr>
          <a:xfrm>
            <a:off x="4831688" y="1635300"/>
            <a:ext cx="440350" cy="389625"/>
            <a:chOff x="3279938" y="3434175"/>
            <a:chExt cx="440350" cy="389625"/>
          </a:xfrm>
        </p:grpSpPr>
        <p:sp>
          <p:nvSpPr>
            <p:cNvPr id="1099" name="Google Shape;1099;p47"/>
            <p:cNvSpPr/>
            <p:nvPr/>
          </p:nvSpPr>
          <p:spPr>
            <a:xfrm>
              <a:off x="3412488" y="3434175"/>
              <a:ext cx="307800" cy="267775"/>
            </a:xfrm>
            <a:custGeom>
              <a:avLst/>
              <a:gdLst/>
              <a:ahLst/>
              <a:cxnLst/>
              <a:rect l="l" t="t" r="r" b="b"/>
              <a:pathLst>
                <a:path w="12312" h="10711" extrusionOk="0">
                  <a:moveTo>
                    <a:pt x="6992" y="2118"/>
                  </a:moveTo>
                  <a:cubicBezTo>
                    <a:pt x="7232" y="2118"/>
                    <a:pt x="7473" y="2278"/>
                    <a:pt x="7508" y="2598"/>
                  </a:cubicBezTo>
                  <a:lnTo>
                    <a:pt x="7508" y="2776"/>
                  </a:lnTo>
                  <a:lnTo>
                    <a:pt x="8042" y="2776"/>
                  </a:lnTo>
                  <a:cubicBezTo>
                    <a:pt x="8718" y="2776"/>
                    <a:pt x="8718" y="3808"/>
                    <a:pt x="8042" y="3808"/>
                  </a:cubicBezTo>
                  <a:lnTo>
                    <a:pt x="7010" y="3808"/>
                  </a:lnTo>
                  <a:cubicBezTo>
                    <a:pt x="6987" y="3805"/>
                    <a:pt x="6965" y="3804"/>
                    <a:pt x="6943" y="3804"/>
                  </a:cubicBezTo>
                  <a:cubicBezTo>
                    <a:pt x="6250" y="3804"/>
                    <a:pt x="6250" y="4843"/>
                    <a:pt x="6943" y="4843"/>
                  </a:cubicBezTo>
                  <a:cubicBezTo>
                    <a:pt x="6965" y="4843"/>
                    <a:pt x="6987" y="4842"/>
                    <a:pt x="7010" y="4839"/>
                  </a:cubicBezTo>
                  <a:cubicBezTo>
                    <a:pt x="8718" y="4839"/>
                    <a:pt x="9145" y="7259"/>
                    <a:pt x="7508" y="7864"/>
                  </a:cubicBezTo>
                  <a:lnTo>
                    <a:pt x="7508" y="8113"/>
                  </a:lnTo>
                  <a:cubicBezTo>
                    <a:pt x="7473" y="8433"/>
                    <a:pt x="7232" y="8593"/>
                    <a:pt x="6992" y="8593"/>
                  </a:cubicBezTo>
                  <a:cubicBezTo>
                    <a:pt x="6752" y="8593"/>
                    <a:pt x="6512" y="8433"/>
                    <a:pt x="6476" y="8113"/>
                  </a:cubicBezTo>
                  <a:lnTo>
                    <a:pt x="6476" y="7935"/>
                  </a:lnTo>
                  <a:lnTo>
                    <a:pt x="5943" y="7935"/>
                  </a:lnTo>
                  <a:cubicBezTo>
                    <a:pt x="5266" y="7935"/>
                    <a:pt x="5266" y="6903"/>
                    <a:pt x="5943" y="6903"/>
                  </a:cubicBezTo>
                  <a:lnTo>
                    <a:pt x="7010" y="6903"/>
                  </a:lnTo>
                  <a:cubicBezTo>
                    <a:pt x="7615" y="6832"/>
                    <a:pt x="7615" y="5942"/>
                    <a:pt x="7010" y="5871"/>
                  </a:cubicBezTo>
                  <a:cubicBezTo>
                    <a:pt x="5266" y="5871"/>
                    <a:pt x="4840" y="3452"/>
                    <a:pt x="6476" y="2847"/>
                  </a:cubicBezTo>
                  <a:lnTo>
                    <a:pt x="6476" y="2598"/>
                  </a:lnTo>
                  <a:cubicBezTo>
                    <a:pt x="6512" y="2278"/>
                    <a:pt x="6752" y="2118"/>
                    <a:pt x="6992" y="2118"/>
                  </a:cubicBezTo>
                  <a:close/>
                  <a:moveTo>
                    <a:pt x="7010" y="0"/>
                  </a:moveTo>
                  <a:cubicBezTo>
                    <a:pt x="2456" y="0"/>
                    <a:pt x="1" y="5266"/>
                    <a:pt x="2883" y="8753"/>
                  </a:cubicBezTo>
                  <a:lnTo>
                    <a:pt x="1815" y="9821"/>
                  </a:lnTo>
                  <a:cubicBezTo>
                    <a:pt x="1637" y="9963"/>
                    <a:pt x="1602" y="10177"/>
                    <a:pt x="1673" y="10390"/>
                  </a:cubicBezTo>
                  <a:cubicBezTo>
                    <a:pt x="1780" y="10568"/>
                    <a:pt x="1957" y="10710"/>
                    <a:pt x="2171" y="10710"/>
                  </a:cubicBezTo>
                  <a:lnTo>
                    <a:pt x="7010" y="10710"/>
                  </a:lnTo>
                  <a:cubicBezTo>
                    <a:pt x="9928" y="10710"/>
                    <a:pt x="12312" y="8291"/>
                    <a:pt x="12312" y="5373"/>
                  </a:cubicBezTo>
                  <a:cubicBezTo>
                    <a:pt x="12312" y="2420"/>
                    <a:pt x="9928" y="36"/>
                    <a:pt x="7010" y="36"/>
                  </a:cubicBezTo>
                  <a:lnTo>
                    <a:pt x="7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3301288" y="3604325"/>
              <a:ext cx="121000" cy="103850"/>
            </a:xfrm>
            <a:custGeom>
              <a:avLst/>
              <a:gdLst/>
              <a:ahLst/>
              <a:cxnLst/>
              <a:rect l="l" t="t" r="r" b="b"/>
              <a:pathLst>
                <a:path w="4840" h="4154" extrusionOk="0">
                  <a:moveTo>
                    <a:pt x="2731" y="0"/>
                  </a:moveTo>
                  <a:cubicBezTo>
                    <a:pt x="2223" y="0"/>
                    <a:pt x="1705" y="184"/>
                    <a:pt x="1282" y="595"/>
                  </a:cubicBezTo>
                  <a:cubicBezTo>
                    <a:pt x="1" y="1912"/>
                    <a:pt x="926" y="4153"/>
                    <a:pt x="2741" y="4153"/>
                  </a:cubicBezTo>
                  <a:cubicBezTo>
                    <a:pt x="3879" y="4153"/>
                    <a:pt x="4840" y="3193"/>
                    <a:pt x="4840" y="2054"/>
                  </a:cubicBezTo>
                  <a:cubicBezTo>
                    <a:pt x="4840" y="822"/>
                    <a:pt x="3807" y="0"/>
                    <a:pt x="2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3279938" y="3712600"/>
              <a:ext cx="180600" cy="111200"/>
            </a:xfrm>
            <a:custGeom>
              <a:avLst/>
              <a:gdLst/>
              <a:ahLst/>
              <a:cxnLst/>
              <a:rect l="l" t="t" r="r" b="b"/>
              <a:pathLst>
                <a:path w="7224" h="4448" extrusionOk="0">
                  <a:moveTo>
                    <a:pt x="1460" y="0"/>
                  </a:moveTo>
                  <a:cubicBezTo>
                    <a:pt x="535" y="676"/>
                    <a:pt x="1" y="1744"/>
                    <a:pt x="1" y="2918"/>
                  </a:cubicBezTo>
                  <a:lnTo>
                    <a:pt x="1" y="3950"/>
                  </a:lnTo>
                  <a:cubicBezTo>
                    <a:pt x="1" y="4234"/>
                    <a:pt x="214" y="4448"/>
                    <a:pt x="499" y="4448"/>
                  </a:cubicBezTo>
                  <a:lnTo>
                    <a:pt x="6726" y="4448"/>
                  </a:lnTo>
                  <a:cubicBezTo>
                    <a:pt x="7010" y="4448"/>
                    <a:pt x="7224" y="4234"/>
                    <a:pt x="7224" y="3950"/>
                  </a:cubicBezTo>
                  <a:lnTo>
                    <a:pt x="7224" y="2918"/>
                  </a:lnTo>
                  <a:cubicBezTo>
                    <a:pt x="7224" y="1744"/>
                    <a:pt x="6655" y="676"/>
                    <a:pt x="5729" y="0"/>
                  </a:cubicBezTo>
                  <a:cubicBezTo>
                    <a:pt x="5142" y="552"/>
                    <a:pt x="4377" y="827"/>
                    <a:pt x="3608" y="827"/>
                  </a:cubicBezTo>
                  <a:cubicBezTo>
                    <a:pt x="2839" y="827"/>
                    <a:pt x="2065" y="552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227;p38">
            <a:extLst>
              <a:ext uri="{FF2B5EF4-FFF2-40B4-BE49-F238E27FC236}">
                <a16:creationId xmlns:a16="http://schemas.microsoft.com/office/drawing/2014/main" id="{ABCE9A62-2A1D-43D9-9ADE-3061918DD500}"/>
              </a:ext>
            </a:extLst>
          </p:cNvPr>
          <p:cNvSpPr txBox="1">
            <a:spLocks/>
          </p:cNvSpPr>
          <p:nvPr/>
        </p:nvSpPr>
        <p:spPr>
          <a:xfrm>
            <a:off x="190676" y="373325"/>
            <a:ext cx="2516114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9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46FC22-9993-43BF-943A-4E4CA735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107" y="1056251"/>
            <a:ext cx="4816884" cy="27094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9"/>
          <p:cNvSpPr txBox="1">
            <a:spLocks noGrp="1"/>
          </p:cNvSpPr>
          <p:nvPr>
            <p:ph type="subTitle" idx="5"/>
          </p:nvPr>
        </p:nvSpPr>
        <p:spPr>
          <a:xfrm>
            <a:off x="1123019" y="4173385"/>
            <a:ext cx="7622461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Lanjut kita ubah tabel ke dalam bentuk maps dengan cara klik bagian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diagram lalu pilih peta bidang</a:t>
            </a:r>
            <a:endParaRPr dirty="0"/>
          </a:p>
        </p:txBody>
      </p:sp>
      <p:grpSp>
        <p:nvGrpSpPr>
          <p:cNvPr id="1138" name="Google Shape;1138;p49"/>
          <p:cNvGrpSpPr/>
          <p:nvPr/>
        </p:nvGrpSpPr>
        <p:grpSpPr>
          <a:xfrm>
            <a:off x="3660088" y="2117275"/>
            <a:ext cx="451400" cy="318900"/>
            <a:chOff x="3933088" y="1432325"/>
            <a:chExt cx="451400" cy="318900"/>
          </a:xfrm>
        </p:grpSpPr>
        <p:sp>
          <p:nvSpPr>
            <p:cNvPr id="1139" name="Google Shape;1139;p49"/>
            <p:cNvSpPr/>
            <p:nvPr/>
          </p:nvSpPr>
          <p:spPr>
            <a:xfrm>
              <a:off x="3937313" y="1484350"/>
              <a:ext cx="217950" cy="266875"/>
            </a:xfrm>
            <a:custGeom>
              <a:avLst/>
              <a:gdLst/>
              <a:ahLst/>
              <a:cxnLst/>
              <a:rect l="l" t="t" r="r" b="b"/>
              <a:pathLst>
                <a:path w="8718" h="10675" extrusionOk="0">
                  <a:moveTo>
                    <a:pt x="8718" y="1"/>
                  </a:moveTo>
                  <a:lnTo>
                    <a:pt x="8718" y="1"/>
                  </a:lnTo>
                  <a:cubicBezTo>
                    <a:pt x="8643" y="3"/>
                    <a:pt x="8569" y="6"/>
                    <a:pt x="8496" y="11"/>
                  </a:cubicBezTo>
                  <a:lnTo>
                    <a:pt x="8496" y="11"/>
                  </a:lnTo>
                  <a:cubicBezTo>
                    <a:pt x="8569" y="6"/>
                    <a:pt x="8643" y="3"/>
                    <a:pt x="8718" y="1"/>
                  </a:cubicBezTo>
                  <a:close/>
                  <a:moveTo>
                    <a:pt x="8496" y="11"/>
                  </a:moveTo>
                  <a:lnTo>
                    <a:pt x="8496" y="11"/>
                  </a:lnTo>
                  <a:cubicBezTo>
                    <a:pt x="7436" y="74"/>
                    <a:pt x="6409" y="351"/>
                    <a:pt x="5444" y="784"/>
                  </a:cubicBezTo>
                  <a:cubicBezTo>
                    <a:pt x="4448" y="1246"/>
                    <a:pt x="3523" y="1851"/>
                    <a:pt x="2669" y="2527"/>
                  </a:cubicBezTo>
                  <a:cubicBezTo>
                    <a:pt x="1744" y="3274"/>
                    <a:pt x="925" y="4093"/>
                    <a:pt x="178" y="5018"/>
                  </a:cubicBezTo>
                  <a:cubicBezTo>
                    <a:pt x="0" y="5196"/>
                    <a:pt x="0" y="5480"/>
                    <a:pt x="178" y="5658"/>
                  </a:cubicBezTo>
                  <a:cubicBezTo>
                    <a:pt x="925" y="6583"/>
                    <a:pt x="1744" y="7402"/>
                    <a:pt x="2669" y="8149"/>
                  </a:cubicBezTo>
                  <a:cubicBezTo>
                    <a:pt x="3523" y="8825"/>
                    <a:pt x="4448" y="9430"/>
                    <a:pt x="5444" y="9892"/>
                  </a:cubicBezTo>
                  <a:cubicBezTo>
                    <a:pt x="6409" y="10325"/>
                    <a:pt x="7436" y="10602"/>
                    <a:pt x="8496" y="10665"/>
                  </a:cubicBezTo>
                  <a:lnTo>
                    <a:pt x="8496" y="10665"/>
                  </a:lnTo>
                  <a:cubicBezTo>
                    <a:pt x="5718" y="10480"/>
                    <a:pt x="3523" y="8145"/>
                    <a:pt x="3523" y="5338"/>
                  </a:cubicBezTo>
                  <a:cubicBezTo>
                    <a:pt x="3523" y="2530"/>
                    <a:pt x="5718" y="195"/>
                    <a:pt x="8496" y="11"/>
                  </a:cubicBezTo>
                  <a:close/>
                  <a:moveTo>
                    <a:pt x="8496" y="10665"/>
                  </a:moveTo>
                  <a:lnTo>
                    <a:pt x="8496" y="10665"/>
                  </a:lnTo>
                  <a:cubicBezTo>
                    <a:pt x="8569" y="10670"/>
                    <a:pt x="8643" y="10673"/>
                    <a:pt x="8718" y="10675"/>
                  </a:cubicBezTo>
                  <a:cubicBezTo>
                    <a:pt x="8643" y="10673"/>
                    <a:pt x="8569" y="10669"/>
                    <a:pt x="8496" y="106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4163238" y="1484350"/>
              <a:ext cx="217975" cy="266875"/>
            </a:xfrm>
            <a:custGeom>
              <a:avLst/>
              <a:gdLst/>
              <a:ahLst/>
              <a:cxnLst/>
              <a:rect l="l" t="t" r="r" b="b"/>
              <a:pathLst>
                <a:path w="8719" h="10675" extrusionOk="0">
                  <a:moveTo>
                    <a:pt x="1" y="1"/>
                  </a:moveTo>
                  <a:cubicBezTo>
                    <a:pt x="359" y="12"/>
                    <a:pt x="714" y="48"/>
                    <a:pt x="1064" y="106"/>
                  </a:cubicBezTo>
                  <a:lnTo>
                    <a:pt x="1064" y="106"/>
                  </a:lnTo>
                  <a:cubicBezTo>
                    <a:pt x="721" y="37"/>
                    <a:pt x="365" y="1"/>
                    <a:pt x="1" y="1"/>
                  </a:cubicBezTo>
                  <a:close/>
                  <a:moveTo>
                    <a:pt x="1064" y="106"/>
                  </a:moveTo>
                  <a:cubicBezTo>
                    <a:pt x="3506" y="597"/>
                    <a:pt x="5338" y="2749"/>
                    <a:pt x="5338" y="5338"/>
                  </a:cubicBezTo>
                  <a:cubicBezTo>
                    <a:pt x="5338" y="7927"/>
                    <a:pt x="3506" y="10078"/>
                    <a:pt x="1064" y="10570"/>
                  </a:cubicBezTo>
                  <a:lnTo>
                    <a:pt x="1064" y="10570"/>
                  </a:lnTo>
                  <a:cubicBezTo>
                    <a:pt x="1827" y="10443"/>
                    <a:pt x="2567" y="10209"/>
                    <a:pt x="3274" y="9892"/>
                  </a:cubicBezTo>
                  <a:cubicBezTo>
                    <a:pt x="4270" y="9430"/>
                    <a:pt x="5196" y="8825"/>
                    <a:pt x="6050" y="8149"/>
                  </a:cubicBezTo>
                  <a:cubicBezTo>
                    <a:pt x="6975" y="7402"/>
                    <a:pt x="7829" y="6583"/>
                    <a:pt x="8576" y="5658"/>
                  </a:cubicBezTo>
                  <a:cubicBezTo>
                    <a:pt x="8718" y="5480"/>
                    <a:pt x="8718" y="5196"/>
                    <a:pt x="8576" y="5018"/>
                  </a:cubicBezTo>
                  <a:cubicBezTo>
                    <a:pt x="7793" y="4093"/>
                    <a:pt x="6975" y="3274"/>
                    <a:pt x="6050" y="2527"/>
                  </a:cubicBezTo>
                  <a:cubicBezTo>
                    <a:pt x="5196" y="1851"/>
                    <a:pt x="4270" y="1246"/>
                    <a:pt x="3274" y="784"/>
                  </a:cubicBezTo>
                  <a:cubicBezTo>
                    <a:pt x="2567" y="467"/>
                    <a:pt x="1827" y="233"/>
                    <a:pt x="1064" y="106"/>
                  </a:cubicBezTo>
                  <a:close/>
                  <a:moveTo>
                    <a:pt x="1064" y="10570"/>
                  </a:moveTo>
                  <a:cubicBezTo>
                    <a:pt x="714" y="10628"/>
                    <a:pt x="359" y="10664"/>
                    <a:pt x="1" y="10675"/>
                  </a:cubicBezTo>
                  <a:cubicBezTo>
                    <a:pt x="365" y="10675"/>
                    <a:pt x="721" y="10639"/>
                    <a:pt x="1064" y="105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4015588" y="1509700"/>
              <a:ext cx="251750" cy="215750"/>
            </a:xfrm>
            <a:custGeom>
              <a:avLst/>
              <a:gdLst/>
              <a:ahLst/>
              <a:cxnLst/>
              <a:rect l="l" t="t" r="r" b="b"/>
              <a:pathLst>
                <a:path w="10070" h="8630" extrusionOk="0">
                  <a:moveTo>
                    <a:pt x="5747" y="1104"/>
                  </a:moveTo>
                  <a:cubicBezTo>
                    <a:pt x="5987" y="1104"/>
                    <a:pt x="6227" y="1264"/>
                    <a:pt x="6263" y="1584"/>
                  </a:cubicBezTo>
                  <a:lnTo>
                    <a:pt x="6263" y="1726"/>
                  </a:lnTo>
                  <a:lnTo>
                    <a:pt x="6796" y="1726"/>
                  </a:lnTo>
                  <a:cubicBezTo>
                    <a:pt x="7401" y="1798"/>
                    <a:pt x="7401" y="2723"/>
                    <a:pt x="6796" y="2794"/>
                  </a:cubicBezTo>
                  <a:lnTo>
                    <a:pt x="5764" y="2794"/>
                  </a:lnTo>
                  <a:cubicBezTo>
                    <a:pt x="5752" y="2793"/>
                    <a:pt x="5741" y="2793"/>
                    <a:pt x="5729" y="2793"/>
                  </a:cubicBezTo>
                  <a:cubicBezTo>
                    <a:pt x="5053" y="2793"/>
                    <a:pt x="5065" y="3791"/>
                    <a:pt x="5764" y="3826"/>
                  </a:cubicBezTo>
                  <a:cubicBezTo>
                    <a:pt x="5777" y="3825"/>
                    <a:pt x="5789" y="3825"/>
                    <a:pt x="5802" y="3825"/>
                  </a:cubicBezTo>
                  <a:cubicBezTo>
                    <a:pt x="7513" y="3825"/>
                    <a:pt x="7888" y="6249"/>
                    <a:pt x="6263" y="6814"/>
                  </a:cubicBezTo>
                  <a:lnTo>
                    <a:pt x="6263" y="7099"/>
                  </a:lnTo>
                  <a:cubicBezTo>
                    <a:pt x="6227" y="7402"/>
                    <a:pt x="5987" y="7553"/>
                    <a:pt x="5747" y="7553"/>
                  </a:cubicBezTo>
                  <a:cubicBezTo>
                    <a:pt x="5507" y="7553"/>
                    <a:pt x="5266" y="7402"/>
                    <a:pt x="5231" y="7099"/>
                  </a:cubicBezTo>
                  <a:lnTo>
                    <a:pt x="5231" y="6921"/>
                  </a:lnTo>
                  <a:lnTo>
                    <a:pt x="4733" y="6921"/>
                  </a:lnTo>
                  <a:cubicBezTo>
                    <a:pt x="4092" y="6850"/>
                    <a:pt x="4092" y="5925"/>
                    <a:pt x="4733" y="5889"/>
                  </a:cubicBezTo>
                  <a:lnTo>
                    <a:pt x="5764" y="5889"/>
                  </a:lnTo>
                  <a:cubicBezTo>
                    <a:pt x="6441" y="5889"/>
                    <a:pt x="6441" y="4858"/>
                    <a:pt x="5764" y="4858"/>
                  </a:cubicBezTo>
                  <a:cubicBezTo>
                    <a:pt x="4021" y="4858"/>
                    <a:pt x="3594" y="2402"/>
                    <a:pt x="5231" y="1833"/>
                  </a:cubicBezTo>
                  <a:lnTo>
                    <a:pt x="5231" y="1584"/>
                  </a:lnTo>
                  <a:cubicBezTo>
                    <a:pt x="5266" y="1264"/>
                    <a:pt x="5507" y="1104"/>
                    <a:pt x="5747" y="1104"/>
                  </a:cubicBezTo>
                  <a:close/>
                  <a:moveTo>
                    <a:pt x="5712" y="0"/>
                  </a:moveTo>
                  <a:cubicBezTo>
                    <a:pt x="4654" y="0"/>
                    <a:pt x="3577" y="391"/>
                    <a:pt x="2705" y="1264"/>
                  </a:cubicBezTo>
                  <a:cubicBezTo>
                    <a:pt x="0" y="4004"/>
                    <a:pt x="1922" y="8629"/>
                    <a:pt x="5764" y="8629"/>
                  </a:cubicBezTo>
                  <a:cubicBezTo>
                    <a:pt x="8113" y="8629"/>
                    <a:pt x="10070" y="6708"/>
                    <a:pt x="10070" y="4324"/>
                  </a:cubicBezTo>
                  <a:cubicBezTo>
                    <a:pt x="10070" y="1721"/>
                    <a:pt x="7932" y="0"/>
                    <a:pt x="5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933088" y="1432325"/>
              <a:ext cx="451400" cy="121100"/>
            </a:xfrm>
            <a:custGeom>
              <a:avLst/>
              <a:gdLst/>
              <a:ahLst/>
              <a:cxnLst/>
              <a:rect l="l" t="t" r="r" b="b"/>
              <a:pathLst>
                <a:path w="18056" h="4844" extrusionOk="0">
                  <a:moveTo>
                    <a:pt x="9047" y="0"/>
                  </a:moveTo>
                  <a:cubicBezTo>
                    <a:pt x="6894" y="0"/>
                    <a:pt x="4741" y="659"/>
                    <a:pt x="2909" y="1975"/>
                  </a:cubicBezTo>
                  <a:cubicBezTo>
                    <a:pt x="1984" y="2544"/>
                    <a:pt x="1130" y="3185"/>
                    <a:pt x="383" y="3932"/>
                  </a:cubicBezTo>
                  <a:cubicBezTo>
                    <a:pt x="0" y="4314"/>
                    <a:pt x="352" y="4843"/>
                    <a:pt x="761" y="4843"/>
                  </a:cubicBezTo>
                  <a:cubicBezTo>
                    <a:pt x="885" y="4843"/>
                    <a:pt x="1014" y="4795"/>
                    <a:pt x="1130" y="4679"/>
                  </a:cubicBezTo>
                  <a:cubicBezTo>
                    <a:pt x="1842" y="4003"/>
                    <a:pt x="2624" y="3363"/>
                    <a:pt x="3478" y="2829"/>
                  </a:cubicBezTo>
                  <a:cubicBezTo>
                    <a:pt x="4795" y="2011"/>
                    <a:pt x="6823" y="1050"/>
                    <a:pt x="9064" y="1050"/>
                  </a:cubicBezTo>
                  <a:cubicBezTo>
                    <a:pt x="11270" y="1050"/>
                    <a:pt x="13334" y="2011"/>
                    <a:pt x="14615" y="2829"/>
                  </a:cubicBezTo>
                  <a:cubicBezTo>
                    <a:pt x="15469" y="3363"/>
                    <a:pt x="16252" y="4003"/>
                    <a:pt x="16999" y="4679"/>
                  </a:cubicBezTo>
                  <a:cubicBezTo>
                    <a:pt x="17070" y="4786"/>
                    <a:pt x="17212" y="4821"/>
                    <a:pt x="17355" y="4821"/>
                  </a:cubicBezTo>
                  <a:cubicBezTo>
                    <a:pt x="17369" y="4823"/>
                    <a:pt x="17382" y="4823"/>
                    <a:pt x="17396" y="4823"/>
                  </a:cubicBezTo>
                  <a:cubicBezTo>
                    <a:pt x="17832" y="4823"/>
                    <a:pt x="18056" y="4277"/>
                    <a:pt x="17711" y="3932"/>
                  </a:cubicBezTo>
                  <a:cubicBezTo>
                    <a:pt x="16963" y="3185"/>
                    <a:pt x="16109" y="2544"/>
                    <a:pt x="15184" y="1975"/>
                  </a:cubicBezTo>
                  <a:cubicBezTo>
                    <a:pt x="13352" y="659"/>
                    <a:pt x="11199" y="0"/>
                    <a:pt x="9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227;p38">
            <a:extLst>
              <a:ext uri="{FF2B5EF4-FFF2-40B4-BE49-F238E27FC236}">
                <a16:creationId xmlns:a16="http://schemas.microsoft.com/office/drawing/2014/main" id="{1110FF4F-2228-4630-9C1F-CA67E689E4C1}"/>
              </a:ext>
            </a:extLst>
          </p:cNvPr>
          <p:cNvSpPr txBox="1">
            <a:spLocks/>
          </p:cNvSpPr>
          <p:nvPr/>
        </p:nvSpPr>
        <p:spPr>
          <a:xfrm>
            <a:off x="2169789" y="360799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10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FAD2D1-674C-41D3-B018-1250D870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38" y="1225985"/>
            <a:ext cx="4784942" cy="26915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27;p38">
            <a:extLst>
              <a:ext uri="{FF2B5EF4-FFF2-40B4-BE49-F238E27FC236}">
                <a16:creationId xmlns:a16="http://schemas.microsoft.com/office/drawing/2014/main" id="{CE7DA611-5E2F-4E87-885E-8A478EBEE100}"/>
              </a:ext>
            </a:extLst>
          </p:cNvPr>
          <p:cNvSpPr txBox="1">
            <a:spLocks/>
          </p:cNvSpPr>
          <p:nvPr/>
        </p:nvSpPr>
        <p:spPr>
          <a:xfrm>
            <a:off x="2169789" y="360799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11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EA2839-D766-4F27-B720-FBCDFC5B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64" y="1193887"/>
            <a:ext cx="4899068" cy="27557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Google Shape;1133;p49">
            <a:extLst>
              <a:ext uri="{FF2B5EF4-FFF2-40B4-BE49-F238E27FC236}">
                <a16:creationId xmlns:a16="http://schemas.microsoft.com/office/drawing/2014/main" id="{E593043D-BE04-4B18-987B-1621571B16CD}"/>
              </a:ext>
            </a:extLst>
          </p:cNvPr>
          <p:cNvSpPr txBox="1">
            <a:spLocks/>
          </p:cNvSpPr>
          <p:nvPr/>
        </p:nvSpPr>
        <p:spPr>
          <a:xfrm>
            <a:off x="1123019" y="4173384"/>
            <a:ext cx="7622461" cy="60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/>
              <a:t>Selanjutnya akan muncul tampilan ini dan ubah Country di </a:t>
            </a:r>
          </a:p>
          <a:p>
            <a:pPr marL="0" indent="0" algn="l"/>
            <a:r>
              <a:rPr lang="id-ID" dirty="0"/>
              <a:t>Lokasi menjadi Province</a:t>
            </a:r>
          </a:p>
        </p:txBody>
      </p:sp>
    </p:spTree>
    <p:extLst>
      <p:ext uri="{BB962C8B-B14F-4D97-AF65-F5344CB8AC3E}">
        <p14:creationId xmlns:p14="http://schemas.microsoft.com/office/powerpoint/2010/main" val="28851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27;p38">
            <a:extLst>
              <a:ext uri="{FF2B5EF4-FFF2-40B4-BE49-F238E27FC236}">
                <a16:creationId xmlns:a16="http://schemas.microsoft.com/office/drawing/2014/main" id="{1BCAE308-136A-4F5F-AA5A-2D963FDD2D22}"/>
              </a:ext>
            </a:extLst>
          </p:cNvPr>
          <p:cNvSpPr txBox="1">
            <a:spLocks/>
          </p:cNvSpPr>
          <p:nvPr/>
        </p:nvSpPr>
        <p:spPr>
          <a:xfrm>
            <a:off x="721640" y="82985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12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6DC8F7-442D-4EA4-82BD-8D775A143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40" y="1041750"/>
            <a:ext cx="4899068" cy="27557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4" name="Google Shape;1133;p49">
            <a:extLst>
              <a:ext uri="{FF2B5EF4-FFF2-40B4-BE49-F238E27FC236}">
                <a16:creationId xmlns:a16="http://schemas.microsoft.com/office/drawing/2014/main" id="{84949C59-835D-4BC4-BA6A-1065A0ED8942}"/>
              </a:ext>
            </a:extLst>
          </p:cNvPr>
          <p:cNvSpPr txBox="1">
            <a:spLocks/>
          </p:cNvSpPr>
          <p:nvPr/>
        </p:nvSpPr>
        <p:spPr>
          <a:xfrm>
            <a:off x="5722082" y="1568951"/>
            <a:ext cx="3421918" cy="170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/>
              <a:t>Apabila error seperti diatas, untuk mengatasinya yaitu mengubah tipe</a:t>
            </a:r>
          </a:p>
          <a:p>
            <a:pPr marL="0" indent="0" algn="l"/>
            <a:r>
              <a:rPr lang="id-ID" dirty="0"/>
              <a:t>data Provinsi dari teks menjadi Geografis di menu Sumber Data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27;p38">
            <a:extLst>
              <a:ext uri="{FF2B5EF4-FFF2-40B4-BE49-F238E27FC236}">
                <a16:creationId xmlns:a16="http://schemas.microsoft.com/office/drawing/2014/main" id="{61263A38-3E24-4001-8C08-B962990EFF4B}"/>
              </a:ext>
            </a:extLst>
          </p:cNvPr>
          <p:cNvSpPr txBox="1">
            <a:spLocks/>
          </p:cNvSpPr>
          <p:nvPr/>
        </p:nvSpPr>
        <p:spPr>
          <a:xfrm>
            <a:off x="245651" y="270875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chemeClr val="bg1"/>
                </a:solidFill>
              </a:rPr>
              <a:t>Langkah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  <a:r>
              <a:rPr lang="id-ID" sz="3200" dirty="0">
                <a:solidFill>
                  <a:srgbClr val="FFC000"/>
                </a:solidFill>
              </a:rPr>
              <a:t>13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B419BC-A51C-4E1A-AD16-BE97046A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236" y="828540"/>
            <a:ext cx="4734837" cy="26633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5" name="Google Shape;1133;p49">
            <a:extLst>
              <a:ext uri="{FF2B5EF4-FFF2-40B4-BE49-F238E27FC236}">
                <a16:creationId xmlns:a16="http://schemas.microsoft.com/office/drawing/2014/main" id="{A6197561-BC17-4F09-8531-9DA40325AD18}"/>
              </a:ext>
            </a:extLst>
          </p:cNvPr>
          <p:cNvSpPr txBox="1">
            <a:spLocks/>
          </p:cNvSpPr>
          <p:nvPr/>
        </p:nvSpPr>
        <p:spPr>
          <a:xfrm>
            <a:off x="245651" y="1417588"/>
            <a:ext cx="3098798" cy="2074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>
                <a:solidFill>
                  <a:schemeClr val="bg1"/>
                </a:solidFill>
              </a:rPr>
              <a:t>Edit sumber data kemudian scroll sampe ada province, klik teks di sampingnya dan isi seperti di atas. provence &gt; geografis &gt; pembagian adm negara bagian (tingkat 1) &gt; selesai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51"/>
          <p:cNvSpPr/>
          <p:nvPr/>
        </p:nvSpPr>
        <p:spPr>
          <a:xfrm>
            <a:off x="576000" y="4524875"/>
            <a:ext cx="4042900" cy="236025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227;p38">
            <a:extLst>
              <a:ext uri="{FF2B5EF4-FFF2-40B4-BE49-F238E27FC236}">
                <a16:creationId xmlns:a16="http://schemas.microsoft.com/office/drawing/2014/main" id="{64BC09FD-7BF3-4E2A-9D6A-3D3C6F6C9DA7}"/>
              </a:ext>
            </a:extLst>
          </p:cNvPr>
          <p:cNvSpPr txBox="1">
            <a:spLocks/>
          </p:cNvSpPr>
          <p:nvPr/>
        </p:nvSpPr>
        <p:spPr>
          <a:xfrm>
            <a:off x="5198300" y="497596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chemeClr val="bg1"/>
                </a:solidFill>
              </a:rPr>
              <a:t>Langkah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  <a:r>
              <a:rPr lang="id-ID" sz="3200" dirty="0">
                <a:solidFill>
                  <a:srgbClr val="FFC000"/>
                </a:solidFill>
              </a:rPr>
              <a:t>14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DDAF0-A854-4169-AF73-0700E7D1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21" y="1542279"/>
            <a:ext cx="4736638" cy="2664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3" name="Google Shape;1133;p49">
            <a:extLst>
              <a:ext uri="{FF2B5EF4-FFF2-40B4-BE49-F238E27FC236}">
                <a16:creationId xmlns:a16="http://schemas.microsoft.com/office/drawing/2014/main" id="{E0A07E27-C1B6-4D63-A58F-090769BF5F4B}"/>
              </a:ext>
            </a:extLst>
          </p:cNvPr>
          <p:cNvSpPr txBox="1">
            <a:spLocks/>
          </p:cNvSpPr>
          <p:nvPr/>
        </p:nvSpPr>
        <p:spPr>
          <a:xfrm>
            <a:off x="5198300" y="2571750"/>
            <a:ext cx="3098798" cy="85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fi-FI" dirty="0">
                <a:solidFill>
                  <a:schemeClr val="bg1"/>
                </a:solidFill>
              </a:rPr>
              <a:t>Maka akan muncul tampilan seperti ini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27;p38">
            <a:extLst>
              <a:ext uri="{FF2B5EF4-FFF2-40B4-BE49-F238E27FC236}">
                <a16:creationId xmlns:a16="http://schemas.microsoft.com/office/drawing/2014/main" id="{24602632-1245-49C5-A0A8-F62C91BA0FC1}"/>
              </a:ext>
            </a:extLst>
          </p:cNvPr>
          <p:cNvSpPr txBox="1">
            <a:spLocks/>
          </p:cNvSpPr>
          <p:nvPr/>
        </p:nvSpPr>
        <p:spPr>
          <a:xfrm>
            <a:off x="475989" y="471291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15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C5BD9B-40BA-48FD-BFC8-F16CFC89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45" y="1154217"/>
            <a:ext cx="4720919" cy="26555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3" name="Google Shape;1133;p49">
            <a:extLst>
              <a:ext uri="{FF2B5EF4-FFF2-40B4-BE49-F238E27FC236}">
                <a16:creationId xmlns:a16="http://schemas.microsoft.com/office/drawing/2014/main" id="{8E8069ED-F722-4CF1-8B03-529198F2E826}"/>
              </a:ext>
            </a:extLst>
          </p:cNvPr>
          <p:cNvSpPr txBox="1">
            <a:spLocks/>
          </p:cNvSpPr>
          <p:nvPr/>
        </p:nvSpPr>
        <p:spPr>
          <a:xfrm>
            <a:off x="2580362" y="3989283"/>
            <a:ext cx="5448822" cy="85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t-IT" dirty="0"/>
              <a:t>Kita bisa mengganti tema dengan cara klik Tema dan Tata Letak, kemudian kita pilih Konstelasi </a:t>
            </a:r>
            <a:endParaRPr lang="fi-FI" dirty="0">
              <a:solidFill>
                <a:srgbClr val="0C205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2592888" y="3947457"/>
            <a:ext cx="6377279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0C2054"/>
                </a:solidFill>
              </a:rPr>
              <a:t>Pilih warna </a:t>
            </a:r>
            <a:r>
              <a:rPr lang="id-ID" dirty="0">
                <a:solidFill>
                  <a:srgbClr val="0C2054"/>
                </a:solidFill>
              </a:rPr>
              <a:t>merah</a:t>
            </a:r>
            <a:r>
              <a:rPr lang="fi-FI" dirty="0">
                <a:solidFill>
                  <a:srgbClr val="0C2054"/>
                </a:solidFill>
              </a:rPr>
              <a:t>. Maka akan muncul tampilan seperti ini</a:t>
            </a:r>
            <a:endParaRPr dirty="0">
              <a:solidFill>
                <a:srgbClr val="0C2054"/>
              </a:solidFill>
            </a:endParaRPr>
          </a:p>
        </p:txBody>
      </p:sp>
      <p:sp>
        <p:nvSpPr>
          <p:cNvPr id="5" name="Google Shape;227;p38">
            <a:extLst>
              <a:ext uri="{FF2B5EF4-FFF2-40B4-BE49-F238E27FC236}">
                <a16:creationId xmlns:a16="http://schemas.microsoft.com/office/drawing/2014/main" id="{23E2DED4-B599-4889-B5DD-356C3E716771}"/>
              </a:ext>
            </a:extLst>
          </p:cNvPr>
          <p:cNvSpPr txBox="1">
            <a:spLocks/>
          </p:cNvSpPr>
          <p:nvPr/>
        </p:nvSpPr>
        <p:spPr>
          <a:xfrm>
            <a:off x="1286635" y="383608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16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85865-4377-4D2F-A734-E04D3650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856" y="1161789"/>
            <a:ext cx="4612361" cy="25944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27;p38">
            <a:extLst>
              <a:ext uri="{FF2B5EF4-FFF2-40B4-BE49-F238E27FC236}">
                <a16:creationId xmlns:a16="http://schemas.microsoft.com/office/drawing/2014/main" id="{A4E46737-CB18-43C2-ACE0-F88F0133BC83}"/>
              </a:ext>
            </a:extLst>
          </p:cNvPr>
          <p:cNvSpPr txBox="1">
            <a:spLocks/>
          </p:cNvSpPr>
          <p:nvPr/>
        </p:nvSpPr>
        <p:spPr>
          <a:xfrm>
            <a:off x="297079" y="308452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17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BA76-3333-43F5-8E68-B8832E87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69" y="1152395"/>
            <a:ext cx="3687347" cy="20741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1" name="Google Shape;1431;p54">
            <a:extLst>
              <a:ext uri="{FF2B5EF4-FFF2-40B4-BE49-F238E27FC236}">
                <a16:creationId xmlns:a16="http://schemas.microsoft.com/office/drawing/2014/main" id="{44B7F9BD-739B-4D9C-AD74-BDE1F43604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8769" y="3634306"/>
            <a:ext cx="3687347" cy="712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>
                <a:solidFill>
                  <a:schemeClr val="bg1"/>
                </a:solidFill>
              </a:rPr>
              <a:t>Kemudian akan dibuat diagram kedua yaitu Diagram Deret Waktu.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82" name="Google Shape;227;p38">
            <a:extLst>
              <a:ext uri="{FF2B5EF4-FFF2-40B4-BE49-F238E27FC236}">
                <a16:creationId xmlns:a16="http://schemas.microsoft.com/office/drawing/2014/main" id="{5BAFEBBC-F74D-4751-8953-569AC76AE67B}"/>
              </a:ext>
            </a:extLst>
          </p:cNvPr>
          <p:cNvSpPr txBox="1">
            <a:spLocks/>
          </p:cNvSpPr>
          <p:nvPr/>
        </p:nvSpPr>
        <p:spPr>
          <a:xfrm>
            <a:off x="5509994" y="308452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18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03D52-A3A3-48A9-9E37-A68265FEA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558" y="1152395"/>
            <a:ext cx="3687348" cy="20741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5" name="Google Shape;1431;p54">
            <a:extLst>
              <a:ext uri="{FF2B5EF4-FFF2-40B4-BE49-F238E27FC236}">
                <a16:creationId xmlns:a16="http://schemas.microsoft.com/office/drawing/2014/main" id="{AFC0B258-AF24-4FC5-9088-CFC746BBD114}"/>
              </a:ext>
            </a:extLst>
          </p:cNvPr>
          <p:cNvSpPr txBox="1">
            <a:spLocks/>
          </p:cNvSpPr>
          <p:nvPr/>
        </p:nvSpPr>
        <p:spPr>
          <a:xfrm>
            <a:off x="5509994" y="3634306"/>
            <a:ext cx="3281819" cy="49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"/>
              <a:buNone/>
              <a:defRPr sz="25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fi-FI" sz="1600" dirty="0"/>
              <a:t>Maka akan muncul tampilan seperti ini </a:t>
            </a:r>
            <a:endParaRPr lang="fi-FI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27;p38">
            <a:extLst>
              <a:ext uri="{FF2B5EF4-FFF2-40B4-BE49-F238E27FC236}">
                <a16:creationId xmlns:a16="http://schemas.microsoft.com/office/drawing/2014/main" id="{ED9B0EA5-F54C-400E-8902-E7DFB8685B08}"/>
              </a:ext>
            </a:extLst>
          </p:cNvPr>
          <p:cNvSpPr txBox="1">
            <a:spLocks/>
          </p:cNvSpPr>
          <p:nvPr/>
        </p:nvSpPr>
        <p:spPr>
          <a:xfrm>
            <a:off x="249063" y="133088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19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07C57D-995B-4F11-91D5-13C27A01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9" y="1002082"/>
            <a:ext cx="3457183" cy="19446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2" name="Google Shape;227;p38">
            <a:extLst>
              <a:ext uri="{FF2B5EF4-FFF2-40B4-BE49-F238E27FC236}">
                <a16:creationId xmlns:a16="http://schemas.microsoft.com/office/drawing/2014/main" id="{B998F2FA-60AB-4850-BAC6-2F73B41D4F1F}"/>
              </a:ext>
            </a:extLst>
          </p:cNvPr>
          <p:cNvSpPr txBox="1">
            <a:spLocks/>
          </p:cNvSpPr>
          <p:nvPr/>
        </p:nvSpPr>
        <p:spPr>
          <a:xfrm>
            <a:off x="4572000" y="1002082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20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sp>
        <p:nvSpPr>
          <p:cNvPr id="33" name="Google Shape;1431;p54">
            <a:extLst>
              <a:ext uri="{FF2B5EF4-FFF2-40B4-BE49-F238E27FC236}">
                <a16:creationId xmlns:a16="http://schemas.microsoft.com/office/drawing/2014/main" id="{2F458A31-05DB-47C0-B692-AF586632D7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359" y="3258526"/>
            <a:ext cx="3687347" cy="1150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>
                <a:solidFill>
                  <a:schemeClr val="bg1"/>
                </a:solidFill>
              </a:rPr>
              <a:t>. </a:t>
            </a:r>
            <a:r>
              <a:rPr lang="fi-FI" sz="1600" dirty="0">
                <a:solidFill>
                  <a:srgbClr val="0C2054"/>
                </a:solidFill>
              </a:rPr>
              <a:t>Kemudian masukkan metrik dengan “New Cases”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>
                <a:solidFill>
                  <a:srgbClr val="0C2054"/>
                </a:solidFill>
              </a:rPr>
              <a:t>dan hapus “Record Counts”. Dan ubah menjadi Daily New Cases.</a:t>
            </a:r>
            <a:r>
              <a:rPr lang="id-ID" sz="1600" dirty="0">
                <a:solidFill>
                  <a:srgbClr val="0C2054"/>
                </a:solidFill>
              </a:rPr>
              <a:t> </a:t>
            </a:r>
            <a:endParaRPr sz="1600" dirty="0">
              <a:solidFill>
                <a:srgbClr val="0C205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B0DA44-A47D-4E5D-9CA7-01686F832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516" y="1860243"/>
            <a:ext cx="3863125" cy="21730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6" name="Google Shape;1431;p54">
            <a:extLst>
              <a:ext uri="{FF2B5EF4-FFF2-40B4-BE49-F238E27FC236}">
                <a16:creationId xmlns:a16="http://schemas.microsoft.com/office/drawing/2014/main" id="{208B1E85-1BBF-4440-93C5-596D0B92F9D7}"/>
              </a:ext>
            </a:extLst>
          </p:cNvPr>
          <p:cNvSpPr txBox="1">
            <a:spLocks/>
          </p:cNvSpPr>
          <p:nvPr/>
        </p:nvSpPr>
        <p:spPr>
          <a:xfrm>
            <a:off x="4955404" y="4141418"/>
            <a:ext cx="3687347" cy="76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>
                <a:solidFill>
                  <a:srgbClr val="0C2054"/>
                </a:solidFill>
              </a:rPr>
              <a:t>Kita bisa mengganti warna garis dengan merah di bagian Gaya</a:t>
            </a:r>
            <a:endParaRPr lang="fi-FI" dirty="0">
              <a:solidFill>
                <a:srgbClr val="0C205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>
            <a:spLocks noGrp="1"/>
          </p:cNvSpPr>
          <p:nvPr>
            <p:ph type="subTitle" idx="1"/>
          </p:nvPr>
        </p:nvSpPr>
        <p:spPr>
          <a:xfrm>
            <a:off x="4783326" y="1866767"/>
            <a:ext cx="4216628" cy="15947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MASUK KE</a:t>
            </a:r>
            <a:r>
              <a:rPr lang="nn-NO" dirty="0"/>
              <a:t> GOOGLE KEMUDIAN SEARCH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n-NO" dirty="0"/>
              <a:t>DATA STUDIO. KEMUDIAN KLIK</a:t>
            </a:r>
            <a:endParaRPr lang="id-ID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n-NO" b="1" dirty="0"/>
              <a:t> "LAPORAN</a:t>
            </a:r>
            <a:r>
              <a:rPr lang="id-ID" b="1" dirty="0"/>
              <a:t> </a:t>
            </a:r>
            <a:r>
              <a:rPr lang="nn-NO" b="1" dirty="0"/>
              <a:t>KOSONG“</a:t>
            </a:r>
            <a:endParaRPr lang="id-ID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d-ID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Berikut link google studio </a:t>
            </a:r>
            <a:endParaRPr lang="nn-NO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https://datastudio.google.com/u/0/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227;p38">
            <a:extLst>
              <a:ext uri="{FF2B5EF4-FFF2-40B4-BE49-F238E27FC236}">
                <a16:creationId xmlns:a16="http://schemas.microsoft.com/office/drawing/2014/main" id="{45B1B73C-E267-40AA-B793-40D664A019A3}"/>
              </a:ext>
            </a:extLst>
          </p:cNvPr>
          <p:cNvSpPr txBox="1">
            <a:spLocks/>
          </p:cNvSpPr>
          <p:nvPr/>
        </p:nvSpPr>
        <p:spPr>
          <a:xfrm>
            <a:off x="540237" y="451460"/>
            <a:ext cx="2516114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1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CD8C8-0DBD-4C8F-BD23-2D3AB68A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37" y="1497251"/>
            <a:ext cx="3820438" cy="21489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27;p38">
            <a:extLst>
              <a:ext uri="{FF2B5EF4-FFF2-40B4-BE49-F238E27FC236}">
                <a16:creationId xmlns:a16="http://schemas.microsoft.com/office/drawing/2014/main" id="{A0B4B7E0-0A77-4369-853E-AD2B78399C3A}"/>
              </a:ext>
            </a:extLst>
          </p:cNvPr>
          <p:cNvSpPr txBox="1">
            <a:spLocks/>
          </p:cNvSpPr>
          <p:nvPr/>
        </p:nvSpPr>
        <p:spPr>
          <a:xfrm>
            <a:off x="250521" y="388306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21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B219C-F02B-4266-AA12-1778F378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9" y="1306622"/>
            <a:ext cx="4825305" cy="27142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0" name="Google Shape;1431;p54">
            <a:extLst>
              <a:ext uri="{FF2B5EF4-FFF2-40B4-BE49-F238E27FC236}">
                <a16:creationId xmlns:a16="http://schemas.microsoft.com/office/drawing/2014/main" id="{37D9924E-BD39-4CFD-A7F5-C4847CA4C6C5}"/>
              </a:ext>
            </a:extLst>
          </p:cNvPr>
          <p:cNvSpPr txBox="1">
            <a:spLocks/>
          </p:cNvSpPr>
          <p:nvPr/>
        </p:nvSpPr>
        <p:spPr>
          <a:xfrm>
            <a:off x="5306133" y="1959933"/>
            <a:ext cx="3687347" cy="14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>
                <a:solidFill>
                  <a:srgbClr val="0C2054"/>
                </a:solidFill>
              </a:rPr>
              <a:t>Kemudian kita buat diagram untuk New Deaths yaitu dengan</a:t>
            </a:r>
          </a:p>
          <a:p>
            <a:pPr marL="0" indent="0" algn="l"/>
            <a:r>
              <a:rPr lang="id-ID">
                <a:solidFill>
                  <a:srgbClr val="0C2054"/>
                </a:solidFill>
              </a:rPr>
              <a:t>copas diagram sebelumnya dan masukkan variavel New </a:t>
            </a:r>
          </a:p>
          <a:p>
            <a:pPr marL="0" indent="0" algn="l"/>
            <a:r>
              <a:rPr lang="id-ID">
                <a:solidFill>
                  <a:srgbClr val="0C2054"/>
                </a:solidFill>
              </a:rPr>
              <a:t>Deaths ke Metrik</a:t>
            </a:r>
            <a:endParaRPr lang="fi-FI" dirty="0">
              <a:solidFill>
                <a:srgbClr val="0C205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227;p38">
            <a:extLst>
              <a:ext uri="{FF2B5EF4-FFF2-40B4-BE49-F238E27FC236}">
                <a16:creationId xmlns:a16="http://schemas.microsoft.com/office/drawing/2014/main" id="{CAD73DAE-947A-43FC-BFF0-C2736D395D1C}"/>
              </a:ext>
            </a:extLst>
          </p:cNvPr>
          <p:cNvSpPr txBox="1">
            <a:spLocks/>
          </p:cNvSpPr>
          <p:nvPr/>
        </p:nvSpPr>
        <p:spPr>
          <a:xfrm>
            <a:off x="250521" y="388306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chemeClr val="bg1"/>
                </a:solidFill>
              </a:rPr>
              <a:t>Langkah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  <a:r>
              <a:rPr lang="id-ID" sz="3200" dirty="0">
                <a:solidFill>
                  <a:srgbClr val="FFC000"/>
                </a:solidFill>
              </a:rPr>
              <a:t>22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20919-EA3C-445C-BFBC-830DF0CA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21" y="1419092"/>
            <a:ext cx="4221271" cy="23744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8" name="Google Shape;1431;p54">
            <a:extLst>
              <a:ext uri="{FF2B5EF4-FFF2-40B4-BE49-F238E27FC236}">
                <a16:creationId xmlns:a16="http://schemas.microsoft.com/office/drawing/2014/main" id="{725A8407-52FD-4B76-B1B4-7A8AEA185060}"/>
              </a:ext>
            </a:extLst>
          </p:cNvPr>
          <p:cNvSpPr txBox="1">
            <a:spLocks/>
          </p:cNvSpPr>
          <p:nvPr/>
        </p:nvSpPr>
        <p:spPr>
          <a:xfrm>
            <a:off x="517482" y="3986409"/>
            <a:ext cx="3687347" cy="76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>
                <a:solidFill>
                  <a:srgbClr val="0C2054"/>
                </a:solidFill>
              </a:rPr>
              <a:t>Kita </a:t>
            </a:r>
            <a:r>
              <a:rPr lang="id-ID" dirty="0"/>
              <a:t>bisa mengganti warna garis dengan kuning di bagian Gaya</a:t>
            </a:r>
            <a:endParaRPr lang="fi-FI" dirty="0">
              <a:solidFill>
                <a:srgbClr val="0C2054"/>
              </a:solidFill>
            </a:endParaRPr>
          </a:p>
        </p:txBody>
      </p:sp>
      <p:sp>
        <p:nvSpPr>
          <p:cNvPr id="69" name="Google Shape;227;p38">
            <a:extLst>
              <a:ext uri="{FF2B5EF4-FFF2-40B4-BE49-F238E27FC236}">
                <a16:creationId xmlns:a16="http://schemas.microsoft.com/office/drawing/2014/main" id="{D29B9601-C710-49FE-9DCE-241E05B77CE6}"/>
              </a:ext>
            </a:extLst>
          </p:cNvPr>
          <p:cNvSpPr txBox="1">
            <a:spLocks/>
          </p:cNvSpPr>
          <p:nvPr/>
        </p:nvSpPr>
        <p:spPr>
          <a:xfrm>
            <a:off x="5623058" y="388306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chemeClr val="bg1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23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15B3F-C278-40C2-A6FF-26891E3EA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08" y="1419092"/>
            <a:ext cx="4221271" cy="23744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2" name="Google Shape;1431;p54">
            <a:extLst>
              <a:ext uri="{FF2B5EF4-FFF2-40B4-BE49-F238E27FC236}">
                <a16:creationId xmlns:a16="http://schemas.microsoft.com/office/drawing/2014/main" id="{7F382E37-DFF2-4F2B-A72F-A600F380F08F}"/>
              </a:ext>
            </a:extLst>
          </p:cNvPr>
          <p:cNvSpPr txBox="1">
            <a:spLocks/>
          </p:cNvSpPr>
          <p:nvPr/>
        </p:nvSpPr>
        <p:spPr>
          <a:xfrm>
            <a:off x="5089480" y="3986409"/>
            <a:ext cx="3803999" cy="111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>
                <a:solidFill>
                  <a:srgbClr val="0C2054"/>
                </a:solidFill>
              </a:rPr>
              <a:t>Sekarang akan dibuat ringkasan dari data yang dibuat. </a:t>
            </a:r>
          </a:p>
          <a:p>
            <a:pPr marL="0" indent="0" algn="l"/>
            <a:r>
              <a:rPr lang="id-ID" dirty="0">
                <a:solidFill>
                  <a:srgbClr val="0C2054"/>
                </a:solidFill>
              </a:rPr>
              <a:t>Tambahkan diagram dan pilih kartu skor.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7;p38">
            <a:extLst>
              <a:ext uri="{FF2B5EF4-FFF2-40B4-BE49-F238E27FC236}">
                <a16:creationId xmlns:a16="http://schemas.microsoft.com/office/drawing/2014/main" id="{3B756DA7-CB6D-4734-8926-FE872B8C7AE1}"/>
              </a:ext>
            </a:extLst>
          </p:cNvPr>
          <p:cNvSpPr txBox="1">
            <a:spLocks/>
          </p:cNvSpPr>
          <p:nvPr/>
        </p:nvSpPr>
        <p:spPr>
          <a:xfrm>
            <a:off x="174236" y="187890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24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3CB39-17EE-4BA8-ACFE-537D5D6AC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36" y="1064712"/>
            <a:ext cx="3874718" cy="21795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Google Shape;227;p38">
            <a:extLst>
              <a:ext uri="{FF2B5EF4-FFF2-40B4-BE49-F238E27FC236}">
                <a16:creationId xmlns:a16="http://schemas.microsoft.com/office/drawing/2014/main" id="{85B758C0-F708-4393-BC09-776F079FC5B9}"/>
              </a:ext>
            </a:extLst>
          </p:cNvPr>
          <p:cNvSpPr txBox="1">
            <a:spLocks/>
          </p:cNvSpPr>
          <p:nvPr/>
        </p:nvSpPr>
        <p:spPr>
          <a:xfrm>
            <a:off x="5886104" y="187890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</a:t>
            </a:r>
            <a:r>
              <a:rPr lang="id-ID" sz="3200" dirty="0">
                <a:solidFill>
                  <a:schemeClr val="bg1"/>
                </a:solidFill>
              </a:rPr>
              <a:t> </a:t>
            </a:r>
            <a:r>
              <a:rPr lang="id-ID" sz="3200" dirty="0">
                <a:solidFill>
                  <a:srgbClr val="FFC000"/>
                </a:solidFill>
              </a:rPr>
              <a:t>25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sp>
        <p:nvSpPr>
          <p:cNvPr id="10" name="Google Shape;1431;p54">
            <a:extLst>
              <a:ext uri="{FF2B5EF4-FFF2-40B4-BE49-F238E27FC236}">
                <a16:creationId xmlns:a16="http://schemas.microsoft.com/office/drawing/2014/main" id="{2F61B2AE-A1AE-40F7-ACAB-5A131449F709}"/>
              </a:ext>
            </a:extLst>
          </p:cNvPr>
          <p:cNvSpPr txBox="1">
            <a:spLocks/>
          </p:cNvSpPr>
          <p:nvPr/>
        </p:nvSpPr>
        <p:spPr>
          <a:xfrm>
            <a:off x="282536" y="3585577"/>
            <a:ext cx="3766418" cy="76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>
                <a:solidFill>
                  <a:srgbClr val="0C2054"/>
                </a:solidFill>
              </a:rPr>
              <a:t>Maka kan muncul tampilan seperti ini dan ubah New Cases menjadi Total New Cases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D9CC7-8731-402E-85EE-E180D11F1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806" y="1064712"/>
            <a:ext cx="3874718" cy="21795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5" name="Google Shape;1431;p54">
            <a:extLst>
              <a:ext uri="{FF2B5EF4-FFF2-40B4-BE49-F238E27FC236}">
                <a16:creationId xmlns:a16="http://schemas.microsoft.com/office/drawing/2014/main" id="{3B33F29F-5F43-40F8-BFB9-6207B515EA0A}"/>
              </a:ext>
            </a:extLst>
          </p:cNvPr>
          <p:cNvSpPr txBox="1">
            <a:spLocks/>
          </p:cNvSpPr>
          <p:nvPr/>
        </p:nvSpPr>
        <p:spPr>
          <a:xfrm>
            <a:off x="5095046" y="3591839"/>
            <a:ext cx="3766418" cy="97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>
                <a:solidFill>
                  <a:srgbClr val="0C2054"/>
                </a:solidFill>
              </a:rPr>
              <a:t>Lalu buat untuk yang New Deaths dengan cara copas dan</a:t>
            </a:r>
          </a:p>
          <a:p>
            <a:pPr marL="0" indent="0" algn="l"/>
            <a:r>
              <a:rPr lang="id-ID" dirty="0">
                <a:solidFill>
                  <a:srgbClr val="0C2054"/>
                </a:solidFill>
              </a:rPr>
              <a:t>masukkan variabel New Deaths ke Metrik.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27;p38">
            <a:extLst>
              <a:ext uri="{FF2B5EF4-FFF2-40B4-BE49-F238E27FC236}">
                <a16:creationId xmlns:a16="http://schemas.microsoft.com/office/drawing/2014/main" id="{3B246D5F-293E-49D5-8523-0FB6D0B438DB}"/>
              </a:ext>
            </a:extLst>
          </p:cNvPr>
          <p:cNvSpPr txBox="1">
            <a:spLocks/>
          </p:cNvSpPr>
          <p:nvPr/>
        </p:nvSpPr>
        <p:spPr>
          <a:xfrm>
            <a:off x="174236" y="187890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26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7BB2E-9E7A-41AE-B78E-84B33B56D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7" y="1114815"/>
            <a:ext cx="3986061" cy="22421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7" name="Google Shape;1431;p54">
            <a:extLst>
              <a:ext uri="{FF2B5EF4-FFF2-40B4-BE49-F238E27FC236}">
                <a16:creationId xmlns:a16="http://schemas.microsoft.com/office/drawing/2014/main" id="{6A1E8B17-3B96-4AEE-ADFD-6083D359AB53}"/>
              </a:ext>
            </a:extLst>
          </p:cNvPr>
          <p:cNvSpPr txBox="1">
            <a:spLocks/>
          </p:cNvSpPr>
          <p:nvPr/>
        </p:nvSpPr>
        <p:spPr>
          <a:xfrm>
            <a:off x="282536" y="3585577"/>
            <a:ext cx="3766418" cy="76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>
                <a:solidFill>
                  <a:srgbClr val="0C2054"/>
                </a:solidFill>
              </a:rPr>
              <a:t>Kita bisa mengganti warna keduanya dengan kuning dan merah</a:t>
            </a:r>
          </a:p>
        </p:txBody>
      </p:sp>
      <p:sp>
        <p:nvSpPr>
          <p:cNvPr id="28" name="Google Shape;227;p38">
            <a:extLst>
              <a:ext uri="{FF2B5EF4-FFF2-40B4-BE49-F238E27FC236}">
                <a16:creationId xmlns:a16="http://schemas.microsoft.com/office/drawing/2014/main" id="{3EF13817-CBD7-494A-B87C-2AA798CA32AB}"/>
              </a:ext>
            </a:extLst>
          </p:cNvPr>
          <p:cNvSpPr txBox="1">
            <a:spLocks/>
          </p:cNvSpPr>
          <p:nvPr/>
        </p:nvSpPr>
        <p:spPr>
          <a:xfrm>
            <a:off x="5920636" y="773352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27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EE44A-4C72-4941-92DF-77A89C715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194" y="1456278"/>
            <a:ext cx="4077916" cy="22938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1" name="Google Shape;1431;p54">
            <a:extLst>
              <a:ext uri="{FF2B5EF4-FFF2-40B4-BE49-F238E27FC236}">
                <a16:creationId xmlns:a16="http://schemas.microsoft.com/office/drawing/2014/main" id="{53A59222-B42B-404D-991B-DD12548AAEAD}"/>
              </a:ext>
            </a:extLst>
          </p:cNvPr>
          <p:cNvSpPr txBox="1">
            <a:spLocks/>
          </p:cNvSpPr>
          <p:nvPr/>
        </p:nvSpPr>
        <p:spPr>
          <a:xfrm>
            <a:off x="4878194" y="3940220"/>
            <a:ext cx="4289466" cy="10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id-ID" dirty="0">
                <a:solidFill>
                  <a:srgbClr val="0C2054"/>
                </a:solidFill>
              </a:rPr>
              <a:t>Terakhir membuat diagram batang yang melambangkan data per </a:t>
            </a:r>
          </a:p>
          <a:p>
            <a:pPr marL="0" indent="0" algn="l"/>
            <a:r>
              <a:rPr lang="id-ID" dirty="0">
                <a:solidFill>
                  <a:srgbClr val="0C2054"/>
                </a:solidFill>
              </a:rPr>
              <a:t>Provinsi. Tambakan diagram dan pilih Diagram Batang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27;p38">
            <a:extLst>
              <a:ext uri="{FF2B5EF4-FFF2-40B4-BE49-F238E27FC236}">
                <a16:creationId xmlns:a16="http://schemas.microsoft.com/office/drawing/2014/main" id="{3F1AF1E4-03B3-4510-8985-47E016484176}"/>
              </a:ext>
            </a:extLst>
          </p:cNvPr>
          <p:cNvSpPr txBox="1">
            <a:spLocks/>
          </p:cNvSpPr>
          <p:nvPr/>
        </p:nvSpPr>
        <p:spPr>
          <a:xfrm>
            <a:off x="174236" y="187890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28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sp>
        <p:nvSpPr>
          <p:cNvPr id="53" name="Google Shape;1431;p54">
            <a:extLst>
              <a:ext uri="{FF2B5EF4-FFF2-40B4-BE49-F238E27FC236}">
                <a16:creationId xmlns:a16="http://schemas.microsoft.com/office/drawing/2014/main" id="{27C9EAAA-74FA-4EA8-A2DA-0CBB3DE9191B}"/>
              </a:ext>
            </a:extLst>
          </p:cNvPr>
          <p:cNvSpPr txBox="1">
            <a:spLocks/>
          </p:cNvSpPr>
          <p:nvPr/>
        </p:nvSpPr>
        <p:spPr>
          <a:xfrm>
            <a:off x="278360" y="3422738"/>
            <a:ext cx="3766418" cy="94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sv-SE" dirty="0">
                <a:solidFill>
                  <a:srgbClr val="0C2054"/>
                </a:solidFill>
              </a:rPr>
              <a:t>Maka akan muncul tampilan Diagram Batang seperti ini dan</a:t>
            </a:r>
          </a:p>
          <a:p>
            <a:pPr marL="0" indent="0" algn="l"/>
            <a:r>
              <a:rPr lang="sv-SE" dirty="0">
                <a:solidFill>
                  <a:srgbClr val="0C2054"/>
                </a:solidFill>
              </a:rPr>
              <a:t>kita ubah warnanya menjadi </a:t>
            </a:r>
            <a:r>
              <a:rPr lang="id-ID" dirty="0">
                <a:solidFill>
                  <a:srgbClr val="0C2054"/>
                </a:solidFill>
              </a:rPr>
              <a:t>hijau</a:t>
            </a:r>
            <a:endParaRPr lang="sv-SE" dirty="0">
              <a:solidFill>
                <a:srgbClr val="0C2054"/>
              </a:solidFill>
            </a:endParaRPr>
          </a:p>
        </p:txBody>
      </p:sp>
      <p:sp>
        <p:nvSpPr>
          <p:cNvPr id="54" name="Google Shape;227;p38">
            <a:extLst>
              <a:ext uri="{FF2B5EF4-FFF2-40B4-BE49-F238E27FC236}">
                <a16:creationId xmlns:a16="http://schemas.microsoft.com/office/drawing/2014/main" id="{85CC5C9C-95A1-4801-9244-B536CCEFD90F}"/>
              </a:ext>
            </a:extLst>
          </p:cNvPr>
          <p:cNvSpPr txBox="1">
            <a:spLocks/>
          </p:cNvSpPr>
          <p:nvPr/>
        </p:nvSpPr>
        <p:spPr>
          <a:xfrm>
            <a:off x="5612620" y="187890"/>
            <a:ext cx="2940830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29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4F294-AE02-4B0A-B38B-1180A4CF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8" y="1153576"/>
            <a:ext cx="3531381" cy="19864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1B3D3-4D64-4866-9D9D-913BB2421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39" y="1039661"/>
            <a:ext cx="4572001" cy="2571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9" name="Google Shape;1431;p54">
            <a:extLst>
              <a:ext uri="{FF2B5EF4-FFF2-40B4-BE49-F238E27FC236}">
                <a16:creationId xmlns:a16="http://schemas.microsoft.com/office/drawing/2014/main" id="{E7D783ED-FFF4-4E33-9C58-7A01ED451879}"/>
              </a:ext>
            </a:extLst>
          </p:cNvPr>
          <p:cNvSpPr txBox="1">
            <a:spLocks/>
          </p:cNvSpPr>
          <p:nvPr/>
        </p:nvSpPr>
        <p:spPr>
          <a:xfrm>
            <a:off x="4860101" y="3780256"/>
            <a:ext cx="3766418" cy="94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sv-SE">
                <a:solidFill>
                  <a:srgbClr val="0C2054"/>
                </a:solidFill>
              </a:rPr>
              <a:t>Visualisasi Data sudah jadi dan jika ingin melihat full, cukup</a:t>
            </a:r>
          </a:p>
          <a:p>
            <a:pPr marL="0" indent="0" algn="l"/>
            <a:r>
              <a:rPr lang="sv-SE">
                <a:solidFill>
                  <a:srgbClr val="0C2054"/>
                </a:solidFill>
              </a:rPr>
              <a:t>tekan Lihat di bagian atas</a:t>
            </a:r>
            <a:endParaRPr lang="sv-SE" dirty="0">
              <a:solidFill>
                <a:srgbClr val="0C205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9" name="Google Shape;1929;p68"/>
          <p:cNvGrpSpPr/>
          <p:nvPr/>
        </p:nvGrpSpPr>
        <p:grpSpPr>
          <a:xfrm>
            <a:off x="375781" y="1"/>
            <a:ext cx="8505172" cy="4572000"/>
            <a:chOff x="990225" y="1260651"/>
            <a:chExt cx="3410333" cy="2774597"/>
          </a:xfrm>
        </p:grpSpPr>
        <p:sp>
          <p:nvSpPr>
            <p:cNvPr id="1930" name="Google Shape;1930;p68"/>
            <p:cNvSpPr/>
            <p:nvPr/>
          </p:nvSpPr>
          <p:spPr>
            <a:xfrm>
              <a:off x="2123801" y="3622106"/>
              <a:ext cx="1143193" cy="413142"/>
            </a:xfrm>
            <a:custGeom>
              <a:avLst/>
              <a:gdLst/>
              <a:ahLst/>
              <a:cxnLst/>
              <a:rect l="l" t="t" r="r" b="b"/>
              <a:pathLst>
                <a:path w="55441" h="20036" extrusionOk="0">
                  <a:moveTo>
                    <a:pt x="0" y="20035"/>
                  </a:moveTo>
                  <a:lnTo>
                    <a:pt x="0" y="17982"/>
                  </a:lnTo>
                  <a:lnTo>
                    <a:pt x="6526" y="17184"/>
                  </a:lnTo>
                  <a:lnTo>
                    <a:pt x="11030" y="1"/>
                  </a:lnTo>
                  <a:lnTo>
                    <a:pt x="44410" y="1"/>
                  </a:lnTo>
                  <a:lnTo>
                    <a:pt x="48911" y="17184"/>
                  </a:lnTo>
                  <a:lnTo>
                    <a:pt x="55441" y="17982"/>
                  </a:lnTo>
                  <a:lnTo>
                    <a:pt x="55441" y="20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8"/>
            <p:cNvSpPr/>
            <p:nvPr/>
          </p:nvSpPr>
          <p:spPr>
            <a:xfrm>
              <a:off x="990237" y="1260651"/>
              <a:ext cx="3410321" cy="2065402"/>
            </a:xfrm>
            <a:custGeom>
              <a:avLst/>
              <a:gdLst/>
              <a:ahLst/>
              <a:cxnLst/>
              <a:rect l="l" t="t" r="r" b="b"/>
              <a:pathLst>
                <a:path w="165389" h="100165" extrusionOk="0">
                  <a:moveTo>
                    <a:pt x="1" y="100165"/>
                  </a:moveTo>
                  <a:lnTo>
                    <a:pt x="1" y="3726"/>
                  </a:lnTo>
                  <a:cubicBezTo>
                    <a:pt x="1" y="1669"/>
                    <a:pt x="1670" y="0"/>
                    <a:pt x="3728" y="0"/>
                  </a:cubicBezTo>
                  <a:lnTo>
                    <a:pt x="161661" y="0"/>
                  </a:lnTo>
                  <a:cubicBezTo>
                    <a:pt x="163721" y="0"/>
                    <a:pt x="165388" y="1669"/>
                    <a:pt x="165388" y="3726"/>
                  </a:cubicBezTo>
                  <a:lnTo>
                    <a:pt x="165388" y="10016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8"/>
            <p:cNvSpPr/>
            <p:nvPr/>
          </p:nvSpPr>
          <p:spPr>
            <a:xfrm>
              <a:off x="990225" y="3250054"/>
              <a:ext cx="3410321" cy="383348"/>
            </a:xfrm>
            <a:custGeom>
              <a:avLst/>
              <a:gdLst/>
              <a:ahLst/>
              <a:cxnLst/>
              <a:rect l="l" t="t" r="r" b="b"/>
              <a:pathLst>
                <a:path w="165389" h="14909" extrusionOk="0">
                  <a:moveTo>
                    <a:pt x="161661" y="14908"/>
                  </a:moveTo>
                  <a:lnTo>
                    <a:pt x="3728" y="14908"/>
                  </a:lnTo>
                  <a:cubicBezTo>
                    <a:pt x="1670" y="14908"/>
                    <a:pt x="1" y="13241"/>
                    <a:pt x="1" y="11182"/>
                  </a:cubicBezTo>
                  <a:lnTo>
                    <a:pt x="1" y="1"/>
                  </a:lnTo>
                  <a:lnTo>
                    <a:pt x="165388" y="1"/>
                  </a:lnTo>
                  <a:lnTo>
                    <a:pt x="165388" y="11182"/>
                  </a:lnTo>
                  <a:cubicBezTo>
                    <a:pt x="165388" y="13241"/>
                    <a:pt x="163719" y="14908"/>
                    <a:pt x="161661" y="149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4B1427-89C8-4745-AA43-A1FDDF7A9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1" y="198396"/>
            <a:ext cx="7344952" cy="3478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72"/>
          <p:cNvSpPr txBox="1">
            <a:spLocks noGrp="1"/>
          </p:cNvSpPr>
          <p:nvPr>
            <p:ph type="ctrTitle"/>
          </p:nvPr>
        </p:nvSpPr>
        <p:spPr>
          <a:xfrm>
            <a:off x="870691" y="1929094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976" name="Google Shape;1976;p72"/>
          <p:cNvGrpSpPr/>
          <p:nvPr/>
        </p:nvGrpSpPr>
        <p:grpSpPr>
          <a:xfrm>
            <a:off x="5032675" y="1881795"/>
            <a:ext cx="3594542" cy="2703111"/>
            <a:chOff x="5032675" y="1881795"/>
            <a:chExt cx="3594542" cy="2703111"/>
          </a:xfrm>
        </p:grpSpPr>
        <p:sp>
          <p:nvSpPr>
            <p:cNvPr id="1977" name="Google Shape;1977;p72"/>
            <p:cNvSpPr/>
            <p:nvPr/>
          </p:nvSpPr>
          <p:spPr>
            <a:xfrm>
              <a:off x="5032675" y="4373498"/>
              <a:ext cx="3594542" cy="21140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2"/>
            <p:cNvSpPr/>
            <p:nvPr/>
          </p:nvSpPr>
          <p:spPr>
            <a:xfrm>
              <a:off x="6781001" y="2326107"/>
              <a:ext cx="424123" cy="416836"/>
            </a:xfrm>
            <a:custGeom>
              <a:avLst/>
              <a:gdLst/>
              <a:ahLst/>
              <a:cxnLst/>
              <a:rect l="l" t="t" r="r" b="b"/>
              <a:pathLst>
                <a:path w="19081" h="18615" extrusionOk="0">
                  <a:moveTo>
                    <a:pt x="14844" y="1"/>
                  </a:moveTo>
                  <a:cubicBezTo>
                    <a:pt x="14744" y="401"/>
                    <a:pt x="14644" y="935"/>
                    <a:pt x="14511" y="1402"/>
                  </a:cubicBezTo>
                  <a:cubicBezTo>
                    <a:pt x="14377" y="1902"/>
                    <a:pt x="14244" y="2369"/>
                    <a:pt x="14111" y="2869"/>
                  </a:cubicBezTo>
                  <a:cubicBezTo>
                    <a:pt x="13810" y="3837"/>
                    <a:pt x="13510" y="4771"/>
                    <a:pt x="13143" y="5705"/>
                  </a:cubicBezTo>
                  <a:cubicBezTo>
                    <a:pt x="12409" y="7506"/>
                    <a:pt x="11509" y="9274"/>
                    <a:pt x="10375" y="10508"/>
                  </a:cubicBezTo>
                  <a:cubicBezTo>
                    <a:pt x="10108" y="10808"/>
                    <a:pt x="9808" y="11075"/>
                    <a:pt x="9474" y="11309"/>
                  </a:cubicBezTo>
                  <a:cubicBezTo>
                    <a:pt x="9407" y="11342"/>
                    <a:pt x="9341" y="11409"/>
                    <a:pt x="9240" y="11476"/>
                  </a:cubicBezTo>
                  <a:lnTo>
                    <a:pt x="8940" y="11642"/>
                  </a:lnTo>
                  <a:cubicBezTo>
                    <a:pt x="8707" y="11776"/>
                    <a:pt x="8507" y="11909"/>
                    <a:pt x="8273" y="12043"/>
                  </a:cubicBezTo>
                  <a:cubicBezTo>
                    <a:pt x="7406" y="12576"/>
                    <a:pt x="6505" y="13077"/>
                    <a:pt x="5571" y="13577"/>
                  </a:cubicBezTo>
                  <a:cubicBezTo>
                    <a:pt x="3737" y="14578"/>
                    <a:pt x="1835" y="15579"/>
                    <a:pt x="1" y="16613"/>
                  </a:cubicBezTo>
                  <a:lnTo>
                    <a:pt x="768" y="18614"/>
                  </a:lnTo>
                  <a:cubicBezTo>
                    <a:pt x="2869" y="18080"/>
                    <a:pt x="4937" y="17413"/>
                    <a:pt x="6972" y="16646"/>
                  </a:cubicBezTo>
                  <a:cubicBezTo>
                    <a:pt x="8006" y="16279"/>
                    <a:pt x="9007" y="15879"/>
                    <a:pt x="10041" y="15412"/>
                  </a:cubicBezTo>
                  <a:cubicBezTo>
                    <a:pt x="10308" y="15312"/>
                    <a:pt x="10541" y="15178"/>
                    <a:pt x="10808" y="15045"/>
                  </a:cubicBezTo>
                  <a:lnTo>
                    <a:pt x="11175" y="14845"/>
                  </a:lnTo>
                  <a:cubicBezTo>
                    <a:pt x="11309" y="14778"/>
                    <a:pt x="11475" y="14678"/>
                    <a:pt x="11642" y="14611"/>
                  </a:cubicBezTo>
                  <a:cubicBezTo>
                    <a:pt x="12209" y="14244"/>
                    <a:pt x="12743" y="13844"/>
                    <a:pt x="13210" y="13377"/>
                  </a:cubicBezTo>
                  <a:cubicBezTo>
                    <a:pt x="15078" y="11542"/>
                    <a:pt x="16212" y="9441"/>
                    <a:pt x="17113" y="7339"/>
                  </a:cubicBezTo>
                  <a:cubicBezTo>
                    <a:pt x="17580" y="6272"/>
                    <a:pt x="17947" y="5204"/>
                    <a:pt x="18280" y="4104"/>
                  </a:cubicBezTo>
                  <a:cubicBezTo>
                    <a:pt x="18414" y="3570"/>
                    <a:pt x="18580" y="3036"/>
                    <a:pt x="18714" y="2469"/>
                  </a:cubicBezTo>
                  <a:cubicBezTo>
                    <a:pt x="18847" y="1902"/>
                    <a:pt x="18981" y="1368"/>
                    <a:pt x="19081" y="768"/>
                  </a:cubicBezTo>
                  <a:lnTo>
                    <a:pt x="14844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2"/>
            <p:cNvSpPr/>
            <p:nvPr/>
          </p:nvSpPr>
          <p:spPr>
            <a:xfrm>
              <a:off x="7011590" y="2283427"/>
              <a:ext cx="224342" cy="262306"/>
            </a:xfrm>
            <a:custGeom>
              <a:avLst/>
              <a:gdLst/>
              <a:ahLst/>
              <a:cxnLst/>
              <a:rect l="l" t="t" r="r" b="b"/>
              <a:pathLst>
                <a:path w="10093" h="11714" extrusionOk="0">
                  <a:moveTo>
                    <a:pt x="7986" y="0"/>
                  </a:moveTo>
                  <a:cubicBezTo>
                    <a:pt x="6865" y="0"/>
                    <a:pt x="5394" y="636"/>
                    <a:pt x="3837" y="2007"/>
                  </a:cubicBezTo>
                  <a:cubicBezTo>
                    <a:pt x="2402" y="3241"/>
                    <a:pt x="1668" y="5343"/>
                    <a:pt x="935" y="6610"/>
                  </a:cubicBezTo>
                  <a:cubicBezTo>
                    <a:pt x="701" y="7044"/>
                    <a:pt x="501" y="7411"/>
                    <a:pt x="334" y="7711"/>
                  </a:cubicBezTo>
                  <a:cubicBezTo>
                    <a:pt x="134" y="8111"/>
                    <a:pt x="1" y="8378"/>
                    <a:pt x="1" y="8378"/>
                  </a:cubicBezTo>
                  <a:lnTo>
                    <a:pt x="4504" y="11714"/>
                  </a:lnTo>
                  <a:cubicBezTo>
                    <a:pt x="4504" y="11714"/>
                    <a:pt x="4671" y="11547"/>
                    <a:pt x="4971" y="11213"/>
                  </a:cubicBezTo>
                  <a:cubicBezTo>
                    <a:pt x="5171" y="10980"/>
                    <a:pt x="5438" y="10646"/>
                    <a:pt x="5738" y="10279"/>
                  </a:cubicBezTo>
                  <a:cubicBezTo>
                    <a:pt x="7506" y="8145"/>
                    <a:pt x="10041" y="4242"/>
                    <a:pt x="10074" y="2340"/>
                  </a:cubicBezTo>
                  <a:cubicBezTo>
                    <a:pt x="10092" y="829"/>
                    <a:pt x="9266" y="0"/>
                    <a:pt x="7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2"/>
            <p:cNvSpPr/>
            <p:nvPr/>
          </p:nvSpPr>
          <p:spPr>
            <a:xfrm>
              <a:off x="6715764" y="2671198"/>
              <a:ext cx="94178" cy="84263"/>
            </a:xfrm>
            <a:custGeom>
              <a:avLst/>
              <a:gdLst/>
              <a:ahLst/>
              <a:cxnLst/>
              <a:rect l="l" t="t" r="r" b="b"/>
              <a:pathLst>
                <a:path w="4237" h="3763" extrusionOk="0">
                  <a:moveTo>
                    <a:pt x="0" y="1"/>
                  </a:moveTo>
                  <a:lnTo>
                    <a:pt x="267" y="3703"/>
                  </a:lnTo>
                  <a:cubicBezTo>
                    <a:pt x="267" y="3703"/>
                    <a:pt x="849" y="3762"/>
                    <a:pt x="1568" y="3762"/>
                  </a:cubicBezTo>
                  <a:cubicBezTo>
                    <a:pt x="2647" y="3762"/>
                    <a:pt x="4036" y="3630"/>
                    <a:pt x="4236" y="2970"/>
                  </a:cubicBezTo>
                  <a:lnTo>
                    <a:pt x="3736" y="10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2"/>
            <p:cNvSpPr/>
            <p:nvPr/>
          </p:nvSpPr>
          <p:spPr>
            <a:xfrm>
              <a:off x="6651993" y="2671198"/>
              <a:ext cx="69705" cy="99378"/>
            </a:xfrm>
            <a:custGeom>
              <a:avLst/>
              <a:gdLst/>
              <a:ahLst/>
              <a:cxnLst/>
              <a:rect l="l" t="t" r="r" b="b"/>
              <a:pathLst>
                <a:path w="3136" h="4438" extrusionOk="0">
                  <a:moveTo>
                    <a:pt x="2869" y="1"/>
                  </a:moveTo>
                  <a:lnTo>
                    <a:pt x="0" y="1902"/>
                  </a:lnTo>
                  <a:lnTo>
                    <a:pt x="868" y="4437"/>
                  </a:lnTo>
                  <a:lnTo>
                    <a:pt x="3136" y="37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2"/>
            <p:cNvSpPr/>
            <p:nvPr/>
          </p:nvSpPr>
          <p:spPr>
            <a:xfrm>
              <a:off x="7077583" y="2268603"/>
              <a:ext cx="436726" cy="571434"/>
            </a:xfrm>
            <a:custGeom>
              <a:avLst/>
              <a:gdLst/>
              <a:ahLst/>
              <a:cxnLst/>
              <a:rect l="l" t="t" r="r" b="b"/>
              <a:pathLst>
                <a:path w="19648" h="25519" extrusionOk="0">
                  <a:moveTo>
                    <a:pt x="11325" y="0"/>
                  </a:moveTo>
                  <a:cubicBezTo>
                    <a:pt x="10241" y="0"/>
                    <a:pt x="9157" y="34"/>
                    <a:pt x="8073" y="100"/>
                  </a:cubicBezTo>
                  <a:cubicBezTo>
                    <a:pt x="7072" y="200"/>
                    <a:pt x="6105" y="367"/>
                    <a:pt x="5338" y="501"/>
                  </a:cubicBezTo>
                  <a:cubicBezTo>
                    <a:pt x="4337" y="701"/>
                    <a:pt x="3770" y="901"/>
                    <a:pt x="3770" y="901"/>
                  </a:cubicBezTo>
                  <a:cubicBezTo>
                    <a:pt x="3770" y="901"/>
                    <a:pt x="0" y="9507"/>
                    <a:pt x="2636" y="25518"/>
                  </a:cubicBezTo>
                  <a:lnTo>
                    <a:pt x="17913" y="25518"/>
                  </a:lnTo>
                  <a:cubicBezTo>
                    <a:pt x="18013" y="24184"/>
                    <a:pt x="17680" y="19748"/>
                    <a:pt x="17913" y="14110"/>
                  </a:cubicBezTo>
                  <a:cubicBezTo>
                    <a:pt x="18080" y="9907"/>
                    <a:pt x="18580" y="5771"/>
                    <a:pt x="19448" y="1668"/>
                  </a:cubicBezTo>
                  <a:lnTo>
                    <a:pt x="19648" y="734"/>
                  </a:lnTo>
                  <a:cubicBezTo>
                    <a:pt x="19648" y="734"/>
                    <a:pt x="18881" y="601"/>
                    <a:pt x="17780" y="434"/>
                  </a:cubicBezTo>
                  <a:cubicBezTo>
                    <a:pt x="16846" y="300"/>
                    <a:pt x="15678" y="167"/>
                    <a:pt x="14577" y="100"/>
                  </a:cubicBezTo>
                  <a:cubicBezTo>
                    <a:pt x="13493" y="34"/>
                    <a:pt x="12409" y="0"/>
                    <a:pt x="11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2"/>
            <p:cNvSpPr/>
            <p:nvPr/>
          </p:nvSpPr>
          <p:spPr>
            <a:xfrm>
              <a:off x="7214749" y="2124441"/>
              <a:ext cx="192046" cy="209168"/>
            </a:xfrm>
            <a:custGeom>
              <a:avLst/>
              <a:gdLst/>
              <a:ahLst/>
              <a:cxnLst/>
              <a:rect l="l" t="t" r="r" b="b"/>
              <a:pathLst>
                <a:path w="8640" h="9341" extrusionOk="0">
                  <a:moveTo>
                    <a:pt x="8273" y="0"/>
                  </a:moveTo>
                  <a:lnTo>
                    <a:pt x="6505" y="1435"/>
                  </a:lnTo>
                  <a:lnTo>
                    <a:pt x="4170" y="3403"/>
                  </a:lnTo>
                  <a:cubicBezTo>
                    <a:pt x="4237" y="3703"/>
                    <a:pt x="4270" y="4037"/>
                    <a:pt x="4304" y="4337"/>
                  </a:cubicBezTo>
                  <a:cubicBezTo>
                    <a:pt x="4437" y="5638"/>
                    <a:pt x="4103" y="6071"/>
                    <a:pt x="2235" y="6505"/>
                  </a:cubicBezTo>
                  <a:cubicBezTo>
                    <a:pt x="2235" y="6505"/>
                    <a:pt x="0" y="8006"/>
                    <a:pt x="3303" y="8273"/>
                  </a:cubicBezTo>
                  <a:cubicBezTo>
                    <a:pt x="3336" y="8640"/>
                    <a:pt x="3370" y="8973"/>
                    <a:pt x="3470" y="9340"/>
                  </a:cubicBezTo>
                  <a:cubicBezTo>
                    <a:pt x="3770" y="8940"/>
                    <a:pt x="4137" y="8573"/>
                    <a:pt x="4537" y="8306"/>
                  </a:cubicBezTo>
                  <a:cubicBezTo>
                    <a:pt x="8173" y="8240"/>
                    <a:pt x="8640" y="6572"/>
                    <a:pt x="8640" y="6572"/>
                  </a:cubicBezTo>
                  <a:cubicBezTo>
                    <a:pt x="7239" y="5171"/>
                    <a:pt x="7773" y="2102"/>
                    <a:pt x="8273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2"/>
            <p:cNvSpPr/>
            <p:nvPr/>
          </p:nvSpPr>
          <p:spPr>
            <a:xfrm>
              <a:off x="7307438" y="2156551"/>
              <a:ext cx="52657" cy="65005"/>
            </a:xfrm>
            <a:custGeom>
              <a:avLst/>
              <a:gdLst/>
              <a:ahLst/>
              <a:cxnLst/>
              <a:rect l="l" t="t" r="r" b="b"/>
              <a:pathLst>
                <a:path w="2369" h="2903" extrusionOk="0">
                  <a:moveTo>
                    <a:pt x="2368" y="1"/>
                  </a:moveTo>
                  <a:lnTo>
                    <a:pt x="0" y="1969"/>
                  </a:lnTo>
                  <a:cubicBezTo>
                    <a:pt x="67" y="2269"/>
                    <a:pt x="100" y="2603"/>
                    <a:pt x="134" y="2903"/>
                  </a:cubicBezTo>
                  <a:cubicBezTo>
                    <a:pt x="1034" y="2736"/>
                    <a:pt x="2202" y="1802"/>
                    <a:pt x="2335" y="901"/>
                  </a:cubicBezTo>
                  <a:cubicBezTo>
                    <a:pt x="2368" y="601"/>
                    <a:pt x="2368" y="301"/>
                    <a:pt x="2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2"/>
            <p:cNvSpPr/>
            <p:nvPr/>
          </p:nvSpPr>
          <p:spPr>
            <a:xfrm>
              <a:off x="7082029" y="4259230"/>
              <a:ext cx="84553" cy="162099"/>
            </a:xfrm>
            <a:custGeom>
              <a:avLst/>
              <a:gdLst/>
              <a:ahLst/>
              <a:cxnLst/>
              <a:rect l="l" t="t" r="r" b="b"/>
              <a:pathLst>
                <a:path w="3804" h="7239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601" y="7239"/>
                  </a:lnTo>
                  <a:lnTo>
                    <a:pt x="3803" y="6905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2"/>
            <p:cNvSpPr/>
            <p:nvPr/>
          </p:nvSpPr>
          <p:spPr>
            <a:xfrm>
              <a:off x="7447560" y="4245033"/>
              <a:ext cx="74907" cy="159860"/>
            </a:xfrm>
            <a:custGeom>
              <a:avLst/>
              <a:gdLst/>
              <a:ahLst/>
              <a:cxnLst/>
              <a:rect l="l" t="t" r="r" b="b"/>
              <a:pathLst>
                <a:path w="3370" h="7139" extrusionOk="0">
                  <a:moveTo>
                    <a:pt x="1" y="0"/>
                  </a:moveTo>
                  <a:lnTo>
                    <a:pt x="67" y="1735"/>
                  </a:lnTo>
                  <a:lnTo>
                    <a:pt x="67" y="1835"/>
                  </a:lnTo>
                  <a:lnTo>
                    <a:pt x="234" y="6338"/>
                  </a:lnTo>
                  <a:lnTo>
                    <a:pt x="234" y="6438"/>
                  </a:lnTo>
                  <a:lnTo>
                    <a:pt x="267" y="7139"/>
                  </a:lnTo>
                  <a:lnTo>
                    <a:pt x="3370" y="7139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2"/>
            <p:cNvSpPr/>
            <p:nvPr/>
          </p:nvSpPr>
          <p:spPr>
            <a:xfrm>
              <a:off x="7082029" y="4259230"/>
              <a:ext cx="82331" cy="124749"/>
            </a:xfrm>
            <a:custGeom>
              <a:avLst/>
              <a:gdLst/>
              <a:ahLst/>
              <a:cxnLst/>
              <a:rect l="l" t="t" r="r" b="b"/>
              <a:pathLst>
                <a:path w="3704" h="5571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2"/>
            <p:cNvSpPr/>
            <p:nvPr/>
          </p:nvSpPr>
          <p:spPr>
            <a:xfrm>
              <a:off x="7449049" y="4289840"/>
              <a:ext cx="72684" cy="106096"/>
            </a:xfrm>
            <a:custGeom>
              <a:avLst/>
              <a:gdLst/>
              <a:ahLst/>
              <a:cxnLst/>
              <a:rect l="l" t="t" r="r" b="b"/>
              <a:pathLst>
                <a:path w="3270" h="4738" extrusionOk="0">
                  <a:moveTo>
                    <a:pt x="0" y="1"/>
                  </a:moveTo>
                  <a:lnTo>
                    <a:pt x="167" y="4337"/>
                  </a:lnTo>
                  <a:lnTo>
                    <a:pt x="3269" y="4738"/>
                  </a:lnTo>
                  <a:lnTo>
                    <a:pt x="3269" y="4604"/>
                  </a:lnTo>
                  <a:lnTo>
                    <a:pt x="3103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2"/>
            <p:cNvSpPr/>
            <p:nvPr/>
          </p:nvSpPr>
          <p:spPr>
            <a:xfrm>
              <a:off x="7309660" y="4400392"/>
              <a:ext cx="238012" cy="79202"/>
            </a:xfrm>
            <a:custGeom>
              <a:avLst/>
              <a:gdLst/>
              <a:ahLst/>
              <a:cxnLst/>
              <a:rect l="l" t="t" r="r" b="b"/>
              <a:pathLst>
                <a:path w="10708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4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0" y="2236"/>
                    <a:pt x="167" y="3537"/>
                    <a:pt x="1468" y="3537"/>
                  </a:cubicBezTo>
                  <a:cubicBezTo>
                    <a:pt x="2769" y="3537"/>
                    <a:pt x="5638" y="3437"/>
                    <a:pt x="6572" y="3437"/>
                  </a:cubicBezTo>
                  <a:cubicBezTo>
                    <a:pt x="8106" y="3437"/>
                    <a:pt x="9007" y="3503"/>
                    <a:pt x="10207" y="3537"/>
                  </a:cubicBezTo>
                  <a:lnTo>
                    <a:pt x="10308" y="3537"/>
                  </a:lnTo>
                  <a:cubicBezTo>
                    <a:pt x="10574" y="3470"/>
                    <a:pt x="10708" y="3236"/>
                    <a:pt x="10674" y="3003"/>
                  </a:cubicBezTo>
                  <a:lnTo>
                    <a:pt x="10041" y="234"/>
                  </a:lnTo>
                  <a:cubicBezTo>
                    <a:pt x="10041" y="101"/>
                    <a:pt x="9907" y="1"/>
                    <a:pt x="97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2"/>
            <p:cNvSpPr/>
            <p:nvPr/>
          </p:nvSpPr>
          <p:spPr>
            <a:xfrm>
              <a:off x="6953754" y="4398153"/>
              <a:ext cx="238768" cy="79202"/>
            </a:xfrm>
            <a:custGeom>
              <a:avLst/>
              <a:gdLst/>
              <a:ahLst/>
              <a:cxnLst/>
              <a:rect l="l" t="t" r="r" b="b"/>
              <a:pathLst>
                <a:path w="10742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5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1" y="2236"/>
                    <a:pt x="168" y="3537"/>
                    <a:pt x="1468" y="3537"/>
                  </a:cubicBezTo>
                  <a:cubicBezTo>
                    <a:pt x="2769" y="3537"/>
                    <a:pt x="5638" y="3436"/>
                    <a:pt x="6572" y="3436"/>
                  </a:cubicBezTo>
                  <a:cubicBezTo>
                    <a:pt x="8107" y="3436"/>
                    <a:pt x="9007" y="3537"/>
                    <a:pt x="10241" y="3537"/>
                  </a:cubicBezTo>
                  <a:lnTo>
                    <a:pt x="10341" y="3537"/>
                  </a:lnTo>
                  <a:cubicBezTo>
                    <a:pt x="10575" y="3470"/>
                    <a:pt x="10742" y="3236"/>
                    <a:pt x="10675" y="3003"/>
                  </a:cubicBezTo>
                  <a:lnTo>
                    <a:pt x="10075" y="234"/>
                  </a:lnTo>
                  <a:cubicBezTo>
                    <a:pt x="10041" y="101"/>
                    <a:pt x="9941" y="1"/>
                    <a:pt x="9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2"/>
            <p:cNvSpPr/>
            <p:nvPr/>
          </p:nvSpPr>
          <p:spPr>
            <a:xfrm>
              <a:off x="6997497" y="2840015"/>
              <a:ext cx="533860" cy="1537984"/>
            </a:xfrm>
            <a:custGeom>
              <a:avLst/>
              <a:gdLst/>
              <a:ahLst/>
              <a:cxnLst/>
              <a:rect l="l" t="t" r="r" b="b"/>
              <a:pathLst>
                <a:path w="24018" h="68683" extrusionOk="0">
                  <a:moveTo>
                    <a:pt x="6239" y="0"/>
                  </a:moveTo>
                  <a:cubicBezTo>
                    <a:pt x="4671" y="8306"/>
                    <a:pt x="1" y="41397"/>
                    <a:pt x="3503" y="68283"/>
                  </a:cubicBezTo>
                  <a:lnTo>
                    <a:pt x="8073" y="68283"/>
                  </a:lnTo>
                  <a:cubicBezTo>
                    <a:pt x="8073" y="68283"/>
                    <a:pt x="7840" y="49302"/>
                    <a:pt x="10108" y="32524"/>
                  </a:cubicBezTo>
                  <a:cubicBezTo>
                    <a:pt x="10742" y="27820"/>
                    <a:pt x="11542" y="23684"/>
                    <a:pt x="12610" y="20782"/>
                  </a:cubicBezTo>
                  <a:cubicBezTo>
                    <a:pt x="12977" y="25185"/>
                    <a:pt x="13377" y="29722"/>
                    <a:pt x="13744" y="33524"/>
                  </a:cubicBezTo>
                  <a:cubicBezTo>
                    <a:pt x="13977" y="35860"/>
                    <a:pt x="14244" y="37861"/>
                    <a:pt x="14444" y="39395"/>
                  </a:cubicBezTo>
                  <a:cubicBezTo>
                    <a:pt x="15879" y="49302"/>
                    <a:pt x="19515" y="68683"/>
                    <a:pt x="19515" y="68683"/>
                  </a:cubicBezTo>
                  <a:lnTo>
                    <a:pt x="24018" y="68683"/>
                  </a:lnTo>
                  <a:cubicBezTo>
                    <a:pt x="24018" y="68683"/>
                    <a:pt x="23484" y="50303"/>
                    <a:pt x="22951" y="40596"/>
                  </a:cubicBezTo>
                  <a:cubicBezTo>
                    <a:pt x="22350" y="30022"/>
                    <a:pt x="21516" y="2002"/>
                    <a:pt x="214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2"/>
            <p:cNvSpPr/>
            <p:nvPr/>
          </p:nvSpPr>
          <p:spPr>
            <a:xfrm>
              <a:off x="7064224" y="4340649"/>
              <a:ext cx="124585" cy="28394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" y="0"/>
                  </a:moveTo>
                  <a:lnTo>
                    <a:pt x="201" y="1268"/>
                  </a:lnTo>
                  <a:lnTo>
                    <a:pt x="5605" y="1268"/>
                  </a:lnTo>
                  <a:lnTo>
                    <a:pt x="5605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2"/>
            <p:cNvSpPr/>
            <p:nvPr/>
          </p:nvSpPr>
          <p:spPr>
            <a:xfrm>
              <a:off x="7419397" y="4351845"/>
              <a:ext cx="118650" cy="26154"/>
            </a:xfrm>
            <a:custGeom>
              <a:avLst/>
              <a:gdLst/>
              <a:ahLst/>
              <a:cxnLst/>
              <a:rect l="l" t="t" r="r" b="b"/>
              <a:pathLst>
                <a:path w="5338" h="1168" extrusionOk="0">
                  <a:moveTo>
                    <a:pt x="0" y="0"/>
                  </a:moveTo>
                  <a:lnTo>
                    <a:pt x="534" y="1168"/>
                  </a:lnTo>
                  <a:lnTo>
                    <a:pt x="5037" y="1168"/>
                  </a:lnTo>
                  <a:lnTo>
                    <a:pt x="5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2"/>
            <p:cNvSpPr/>
            <p:nvPr/>
          </p:nvSpPr>
          <p:spPr>
            <a:xfrm>
              <a:off x="7202146" y="1881795"/>
              <a:ext cx="289180" cy="252363"/>
            </a:xfrm>
            <a:custGeom>
              <a:avLst/>
              <a:gdLst/>
              <a:ahLst/>
              <a:cxnLst/>
              <a:rect l="l" t="t" r="r" b="b"/>
              <a:pathLst>
                <a:path w="13010" h="11270" extrusionOk="0">
                  <a:moveTo>
                    <a:pt x="7097" y="0"/>
                  </a:moveTo>
                  <a:cubicBezTo>
                    <a:pt x="6910" y="0"/>
                    <a:pt x="6681" y="63"/>
                    <a:pt x="6405" y="195"/>
                  </a:cubicBezTo>
                  <a:cubicBezTo>
                    <a:pt x="5778" y="509"/>
                    <a:pt x="5580" y="1396"/>
                    <a:pt x="5316" y="1396"/>
                  </a:cubicBezTo>
                  <a:cubicBezTo>
                    <a:pt x="5243" y="1396"/>
                    <a:pt x="5165" y="1329"/>
                    <a:pt x="5071" y="1163"/>
                  </a:cubicBezTo>
                  <a:cubicBezTo>
                    <a:pt x="4773" y="591"/>
                    <a:pt x="4197" y="168"/>
                    <a:pt x="3744" y="168"/>
                  </a:cubicBezTo>
                  <a:cubicBezTo>
                    <a:pt x="3588" y="168"/>
                    <a:pt x="3447" y="218"/>
                    <a:pt x="3336" y="329"/>
                  </a:cubicBezTo>
                  <a:cubicBezTo>
                    <a:pt x="2915" y="718"/>
                    <a:pt x="3155" y="1264"/>
                    <a:pt x="2526" y="1264"/>
                  </a:cubicBezTo>
                  <a:cubicBezTo>
                    <a:pt x="2508" y="1264"/>
                    <a:pt x="2489" y="1264"/>
                    <a:pt x="2469" y="1263"/>
                  </a:cubicBezTo>
                  <a:cubicBezTo>
                    <a:pt x="2460" y="1262"/>
                    <a:pt x="2451" y="1262"/>
                    <a:pt x="2442" y="1262"/>
                  </a:cubicBezTo>
                  <a:cubicBezTo>
                    <a:pt x="1776" y="1262"/>
                    <a:pt x="839" y="2466"/>
                    <a:pt x="1168" y="2664"/>
                  </a:cubicBezTo>
                  <a:cubicBezTo>
                    <a:pt x="1501" y="2864"/>
                    <a:pt x="1468" y="3197"/>
                    <a:pt x="1001" y="3598"/>
                  </a:cubicBezTo>
                  <a:cubicBezTo>
                    <a:pt x="534" y="3965"/>
                    <a:pt x="0" y="4565"/>
                    <a:pt x="601" y="4832"/>
                  </a:cubicBezTo>
                  <a:cubicBezTo>
                    <a:pt x="1201" y="5099"/>
                    <a:pt x="1168" y="5532"/>
                    <a:pt x="1001" y="5733"/>
                  </a:cubicBezTo>
                  <a:cubicBezTo>
                    <a:pt x="805" y="5896"/>
                    <a:pt x="1347" y="6734"/>
                    <a:pt x="2124" y="6734"/>
                  </a:cubicBezTo>
                  <a:cubicBezTo>
                    <a:pt x="2139" y="6734"/>
                    <a:pt x="2154" y="6734"/>
                    <a:pt x="2169" y="6733"/>
                  </a:cubicBezTo>
                  <a:cubicBezTo>
                    <a:pt x="2175" y="6733"/>
                    <a:pt x="2181" y="6733"/>
                    <a:pt x="2187" y="6733"/>
                  </a:cubicBezTo>
                  <a:cubicBezTo>
                    <a:pt x="3057" y="6733"/>
                    <a:pt x="8907" y="11103"/>
                    <a:pt x="8907" y="11103"/>
                  </a:cubicBezTo>
                  <a:cubicBezTo>
                    <a:pt x="8907" y="11103"/>
                    <a:pt x="9265" y="11269"/>
                    <a:pt x="9601" y="11269"/>
                  </a:cubicBezTo>
                  <a:cubicBezTo>
                    <a:pt x="9807" y="11269"/>
                    <a:pt x="10006" y="11206"/>
                    <a:pt x="10108" y="11003"/>
                  </a:cubicBezTo>
                  <a:cubicBezTo>
                    <a:pt x="10408" y="10503"/>
                    <a:pt x="10108" y="9669"/>
                    <a:pt x="10575" y="9502"/>
                  </a:cubicBezTo>
                  <a:cubicBezTo>
                    <a:pt x="11008" y="9369"/>
                    <a:pt x="12009" y="9335"/>
                    <a:pt x="11942" y="8801"/>
                  </a:cubicBezTo>
                  <a:cubicBezTo>
                    <a:pt x="11876" y="8234"/>
                    <a:pt x="11242" y="7801"/>
                    <a:pt x="11675" y="7434"/>
                  </a:cubicBezTo>
                  <a:cubicBezTo>
                    <a:pt x="12109" y="7067"/>
                    <a:pt x="13010" y="6567"/>
                    <a:pt x="12609" y="6133"/>
                  </a:cubicBezTo>
                  <a:cubicBezTo>
                    <a:pt x="12209" y="5699"/>
                    <a:pt x="11842" y="4965"/>
                    <a:pt x="12176" y="4732"/>
                  </a:cubicBezTo>
                  <a:cubicBezTo>
                    <a:pt x="12498" y="4474"/>
                    <a:pt x="12103" y="3093"/>
                    <a:pt x="11293" y="3093"/>
                  </a:cubicBezTo>
                  <a:cubicBezTo>
                    <a:pt x="11265" y="3093"/>
                    <a:pt x="11237" y="3094"/>
                    <a:pt x="11208" y="3097"/>
                  </a:cubicBezTo>
                  <a:cubicBezTo>
                    <a:pt x="11170" y="3100"/>
                    <a:pt x="11133" y="3102"/>
                    <a:pt x="11098" y="3102"/>
                  </a:cubicBezTo>
                  <a:cubicBezTo>
                    <a:pt x="10353" y="3102"/>
                    <a:pt x="10476" y="2435"/>
                    <a:pt x="10508" y="1830"/>
                  </a:cubicBezTo>
                  <a:cubicBezTo>
                    <a:pt x="10508" y="1397"/>
                    <a:pt x="9902" y="1011"/>
                    <a:pt x="9422" y="1011"/>
                  </a:cubicBezTo>
                  <a:cubicBezTo>
                    <a:pt x="9198" y="1011"/>
                    <a:pt x="9002" y="1095"/>
                    <a:pt x="8907" y="1296"/>
                  </a:cubicBezTo>
                  <a:cubicBezTo>
                    <a:pt x="8829" y="1461"/>
                    <a:pt x="8726" y="1529"/>
                    <a:pt x="8612" y="1529"/>
                  </a:cubicBezTo>
                  <a:cubicBezTo>
                    <a:pt x="8291" y="1529"/>
                    <a:pt x="7887" y="982"/>
                    <a:pt x="7739" y="562"/>
                  </a:cubicBezTo>
                  <a:cubicBezTo>
                    <a:pt x="7633" y="199"/>
                    <a:pt x="7430" y="0"/>
                    <a:pt x="7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2"/>
            <p:cNvSpPr/>
            <p:nvPr/>
          </p:nvSpPr>
          <p:spPr>
            <a:xfrm>
              <a:off x="7206591" y="1954123"/>
              <a:ext cx="114205" cy="134691"/>
            </a:xfrm>
            <a:custGeom>
              <a:avLst/>
              <a:gdLst/>
              <a:ahLst/>
              <a:cxnLst/>
              <a:rect l="l" t="t" r="r" b="b"/>
              <a:pathLst>
                <a:path w="5138" h="6015" extrusionOk="0">
                  <a:moveTo>
                    <a:pt x="1568" y="1"/>
                  </a:moveTo>
                  <a:cubicBezTo>
                    <a:pt x="1568" y="1"/>
                    <a:pt x="1" y="3670"/>
                    <a:pt x="1668" y="5672"/>
                  </a:cubicBezTo>
                  <a:cubicBezTo>
                    <a:pt x="1870" y="5910"/>
                    <a:pt x="2074" y="6015"/>
                    <a:pt x="2277" y="6015"/>
                  </a:cubicBezTo>
                  <a:cubicBezTo>
                    <a:pt x="3746" y="6015"/>
                    <a:pt x="5138" y="501"/>
                    <a:pt x="5138" y="501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2"/>
            <p:cNvSpPr/>
            <p:nvPr/>
          </p:nvSpPr>
          <p:spPr>
            <a:xfrm>
              <a:off x="7211793" y="1951481"/>
              <a:ext cx="199536" cy="251401"/>
            </a:xfrm>
            <a:custGeom>
              <a:avLst/>
              <a:gdLst/>
              <a:ahLst/>
              <a:cxnLst/>
              <a:rect l="l" t="t" r="r" b="b"/>
              <a:pathLst>
                <a:path w="8977" h="11227" extrusionOk="0">
                  <a:moveTo>
                    <a:pt x="4764" y="0"/>
                  </a:moveTo>
                  <a:cubicBezTo>
                    <a:pt x="4374" y="0"/>
                    <a:pt x="3972" y="59"/>
                    <a:pt x="3569" y="186"/>
                  </a:cubicBezTo>
                  <a:cubicBezTo>
                    <a:pt x="734" y="1120"/>
                    <a:pt x="0" y="5289"/>
                    <a:pt x="400" y="7858"/>
                  </a:cubicBezTo>
                  <a:cubicBezTo>
                    <a:pt x="434" y="8025"/>
                    <a:pt x="467" y="8158"/>
                    <a:pt x="500" y="8291"/>
                  </a:cubicBezTo>
                  <a:cubicBezTo>
                    <a:pt x="767" y="9259"/>
                    <a:pt x="1401" y="10126"/>
                    <a:pt x="2268" y="10660"/>
                  </a:cubicBezTo>
                  <a:cubicBezTo>
                    <a:pt x="2851" y="11038"/>
                    <a:pt x="3516" y="11226"/>
                    <a:pt x="4183" y="11226"/>
                  </a:cubicBezTo>
                  <a:cubicBezTo>
                    <a:pt x="5044" y="11226"/>
                    <a:pt x="5909" y="10913"/>
                    <a:pt x="6605" y="10293"/>
                  </a:cubicBezTo>
                  <a:cubicBezTo>
                    <a:pt x="8106" y="8992"/>
                    <a:pt x="8206" y="7324"/>
                    <a:pt x="8606" y="4489"/>
                  </a:cubicBezTo>
                  <a:cubicBezTo>
                    <a:pt x="8977" y="2037"/>
                    <a:pt x="7058" y="0"/>
                    <a:pt x="4764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2"/>
            <p:cNvSpPr/>
            <p:nvPr/>
          </p:nvSpPr>
          <p:spPr>
            <a:xfrm>
              <a:off x="7293345" y="2052628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292" y="1"/>
                  </a:moveTo>
                  <a:cubicBezTo>
                    <a:pt x="145" y="1"/>
                    <a:pt x="34" y="158"/>
                    <a:pt x="34" y="372"/>
                  </a:cubicBezTo>
                  <a:cubicBezTo>
                    <a:pt x="0" y="605"/>
                    <a:pt x="100" y="806"/>
                    <a:pt x="267" y="839"/>
                  </a:cubicBezTo>
                  <a:cubicBezTo>
                    <a:pt x="434" y="839"/>
                    <a:pt x="567" y="672"/>
                    <a:pt x="567" y="439"/>
                  </a:cubicBezTo>
                  <a:cubicBezTo>
                    <a:pt x="601" y="205"/>
                    <a:pt x="467" y="5"/>
                    <a:pt x="334" y="5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2"/>
            <p:cNvSpPr/>
            <p:nvPr/>
          </p:nvSpPr>
          <p:spPr>
            <a:xfrm>
              <a:off x="7235509" y="2047500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334" y="0"/>
                  </a:moveTo>
                  <a:cubicBezTo>
                    <a:pt x="167" y="0"/>
                    <a:pt x="34" y="167"/>
                    <a:pt x="34" y="401"/>
                  </a:cubicBezTo>
                  <a:cubicBezTo>
                    <a:pt x="0" y="634"/>
                    <a:pt x="101" y="834"/>
                    <a:pt x="267" y="834"/>
                  </a:cubicBezTo>
                  <a:cubicBezTo>
                    <a:pt x="277" y="837"/>
                    <a:pt x="287" y="838"/>
                    <a:pt x="297" y="838"/>
                  </a:cubicBezTo>
                  <a:cubicBezTo>
                    <a:pt x="425" y="838"/>
                    <a:pt x="568" y="653"/>
                    <a:pt x="568" y="467"/>
                  </a:cubicBezTo>
                  <a:cubicBezTo>
                    <a:pt x="601" y="234"/>
                    <a:pt x="467" y="34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2"/>
            <p:cNvSpPr/>
            <p:nvPr/>
          </p:nvSpPr>
          <p:spPr>
            <a:xfrm>
              <a:off x="7238466" y="2061697"/>
              <a:ext cx="28207" cy="49017"/>
            </a:xfrm>
            <a:custGeom>
              <a:avLst/>
              <a:gdLst/>
              <a:ahLst/>
              <a:cxnLst/>
              <a:rect l="l" t="t" r="r" b="b"/>
              <a:pathLst>
                <a:path w="1269" h="2189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935" y="667"/>
                    <a:pt x="501" y="1301"/>
                    <a:pt x="1" y="1868"/>
                  </a:cubicBezTo>
                  <a:cubicBezTo>
                    <a:pt x="241" y="2082"/>
                    <a:pt x="545" y="2189"/>
                    <a:pt x="862" y="2189"/>
                  </a:cubicBezTo>
                  <a:cubicBezTo>
                    <a:pt x="942" y="2189"/>
                    <a:pt x="1022" y="2182"/>
                    <a:pt x="1102" y="2168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BA4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2"/>
            <p:cNvSpPr/>
            <p:nvPr/>
          </p:nvSpPr>
          <p:spPr>
            <a:xfrm>
              <a:off x="7226618" y="2022017"/>
              <a:ext cx="32074" cy="10390"/>
            </a:xfrm>
            <a:custGeom>
              <a:avLst/>
              <a:gdLst/>
              <a:ahLst/>
              <a:cxnLst/>
              <a:rect l="l" t="t" r="r" b="b"/>
              <a:pathLst>
                <a:path w="1443" h="464" extrusionOk="0">
                  <a:moveTo>
                    <a:pt x="778" y="0"/>
                  </a:moveTo>
                  <a:cubicBezTo>
                    <a:pt x="529" y="0"/>
                    <a:pt x="281" y="68"/>
                    <a:pt x="67" y="204"/>
                  </a:cubicBezTo>
                  <a:cubicBezTo>
                    <a:pt x="34" y="271"/>
                    <a:pt x="0" y="338"/>
                    <a:pt x="34" y="405"/>
                  </a:cubicBezTo>
                  <a:cubicBezTo>
                    <a:pt x="34" y="405"/>
                    <a:pt x="67" y="438"/>
                    <a:pt x="100" y="438"/>
                  </a:cubicBezTo>
                  <a:cubicBezTo>
                    <a:pt x="117" y="455"/>
                    <a:pt x="134" y="463"/>
                    <a:pt x="154" y="463"/>
                  </a:cubicBezTo>
                  <a:cubicBezTo>
                    <a:pt x="175" y="463"/>
                    <a:pt x="200" y="455"/>
                    <a:pt x="234" y="438"/>
                  </a:cubicBezTo>
                  <a:cubicBezTo>
                    <a:pt x="400" y="334"/>
                    <a:pt x="606" y="282"/>
                    <a:pt x="819" y="282"/>
                  </a:cubicBezTo>
                  <a:cubicBezTo>
                    <a:pt x="946" y="282"/>
                    <a:pt x="1076" y="300"/>
                    <a:pt x="1201" y="338"/>
                  </a:cubicBezTo>
                  <a:cubicBezTo>
                    <a:pt x="1227" y="353"/>
                    <a:pt x="1251" y="360"/>
                    <a:pt x="1273" y="360"/>
                  </a:cubicBezTo>
                  <a:cubicBezTo>
                    <a:pt x="1392" y="360"/>
                    <a:pt x="1442" y="161"/>
                    <a:pt x="1301" y="104"/>
                  </a:cubicBezTo>
                  <a:cubicBezTo>
                    <a:pt x="1134" y="35"/>
                    <a:pt x="956" y="0"/>
                    <a:pt x="7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2"/>
            <p:cNvSpPr/>
            <p:nvPr/>
          </p:nvSpPr>
          <p:spPr>
            <a:xfrm>
              <a:off x="7292590" y="2025734"/>
              <a:ext cx="29696" cy="14309"/>
            </a:xfrm>
            <a:custGeom>
              <a:avLst/>
              <a:gdLst/>
              <a:ahLst/>
              <a:cxnLst/>
              <a:rect l="l" t="t" r="r" b="b"/>
              <a:pathLst>
                <a:path w="1336" h="639" extrusionOk="0">
                  <a:moveTo>
                    <a:pt x="230" y="0"/>
                  </a:moveTo>
                  <a:cubicBezTo>
                    <a:pt x="187" y="0"/>
                    <a:pt x="144" y="2"/>
                    <a:pt x="101" y="5"/>
                  </a:cubicBezTo>
                  <a:cubicBezTo>
                    <a:pt x="34" y="38"/>
                    <a:pt x="1" y="105"/>
                    <a:pt x="1" y="172"/>
                  </a:cubicBezTo>
                  <a:cubicBezTo>
                    <a:pt x="26" y="247"/>
                    <a:pt x="70" y="285"/>
                    <a:pt x="118" y="285"/>
                  </a:cubicBezTo>
                  <a:cubicBezTo>
                    <a:pt x="134" y="285"/>
                    <a:pt x="151" y="280"/>
                    <a:pt x="168" y="272"/>
                  </a:cubicBezTo>
                  <a:cubicBezTo>
                    <a:pt x="201" y="269"/>
                    <a:pt x="235" y="267"/>
                    <a:pt x="269" y="267"/>
                  </a:cubicBezTo>
                  <a:cubicBezTo>
                    <a:pt x="568" y="267"/>
                    <a:pt x="862" y="399"/>
                    <a:pt x="1102" y="639"/>
                  </a:cubicBezTo>
                  <a:lnTo>
                    <a:pt x="1269" y="639"/>
                  </a:lnTo>
                  <a:cubicBezTo>
                    <a:pt x="1335" y="572"/>
                    <a:pt x="1335" y="505"/>
                    <a:pt x="1269" y="439"/>
                  </a:cubicBezTo>
                  <a:cubicBezTo>
                    <a:pt x="998" y="138"/>
                    <a:pt x="619" y="0"/>
                    <a:pt x="2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2"/>
            <p:cNvSpPr/>
            <p:nvPr/>
          </p:nvSpPr>
          <p:spPr>
            <a:xfrm>
              <a:off x="7351181" y="1969059"/>
              <a:ext cx="89732" cy="173139"/>
            </a:xfrm>
            <a:custGeom>
              <a:avLst/>
              <a:gdLst/>
              <a:ahLst/>
              <a:cxnLst/>
              <a:rect l="l" t="t" r="r" b="b"/>
              <a:pathLst>
                <a:path w="4037" h="7732" extrusionOk="0">
                  <a:moveTo>
                    <a:pt x="534" y="1"/>
                  </a:moveTo>
                  <a:lnTo>
                    <a:pt x="200" y="501"/>
                  </a:lnTo>
                  <a:cubicBezTo>
                    <a:pt x="1101" y="935"/>
                    <a:pt x="801" y="2002"/>
                    <a:pt x="534" y="2469"/>
                  </a:cubicBezTo>
                  <a:cubicBezTo>
                    <a:pt x="0" y="3437"/>
                    <a:pt x="400" y="5138"/>
                    <a:pt x="1101" y="5905"/>
                  </a:cubicBezTo>
                  <a:cubicBezTo>
                    <a:pt x="1101" y="5905"/>
                    <a:pt x="1173" y="5569"/>
                    <a:pt x="1419" y="5569"/>
                  </a:cubicBezTo>
                  <a:cubicBezTo>
                    <a:pt x="1463" y="5569"/>
                    <a:pt x="1512" y="5580"/>
                    <a:pt x="1568" y="5605"/>
                  </a:cubicBezTo>
                  <a:cubicBezTo>
                    <a:pt x="1935" y="5738"/>
                    <a:pt x="1568" y="7673"/>
                    <a:pt x="1568" y="7673"/>
                  </a:cubicBezTo>
                  <a:cubicBezTo>
                    <a:pt x="1568" y="7673"/>
                    <a:pt x="1599" y="7731"/>
                    <a:pt x="1673" y="7731"/>
                  </a:cubicBezTo>
                  <a:cubicBezTo>
                    <a:pt x="1829" y="7731"/>
                    <a:pt x="2178" y="7470"/>
                    <a:pt x="2836" y="5838"/>
                  </a:cubicBezTo>
                  <a:cubicBezTo>
                    <a:pt x="3703" y="3637"/>
                    <a:pt x="4036" y="1736"/>
                    <a:pt x="3669" y="802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2"/>
            <p:cNvSpPr/>
            <p:nvPr/>
          </p:nvSpPr>
          <p:spPr>
            <a:xfrm>
              <a:off x="7360095" y="2063667"/>
              <a:ext cx="77107" cy="71387"/>
            </a:xfrm>
            <a:custGeom>
              <a:avLst/>
              <a:gdLst/>
              <a:ahLst/>
              <a:cxnLst/>
              <a:rect l="l" t="t" r="r" b="b"/>
              <a:pathLst>
                <a:path w="3469" h="3188" extrusionOk="0">
                  <a:moveTo>
                    <a:pt x="2037" y="1"/>
                  </a:moveTo>
                  <a:cubicBezTo>
                    <a:pt x="1178" y="1"/>
                    <a:pt x="486" y="958"/>
                    <a:pt x="266" y="1680"/>
                  </a:cubicBezTo>
                  <a:cubicBezTo>
                    <a:pt x="1" y="2447"/>
                    <a:pt x="309" y="3188"/>
                    <a:pt x="1030" y="3188"/>
                  </a:cubicBezTo>
                  <a:cubicBezTo>
                    <a:pt x="1124" y="3188"/>
                    <a:pt x="1226" y="3175"/>
                    <a:pt x="1334" y="3148"/>
                  </a:cubicBezTo>
                  <a:cubicBezTo>
                    <a:pt x="2034" y="2948"/>
                    <a:pt x="2601" y="2514"/>
                    <a:pt x="2968" y="1880"/>
                  </a:cubicBezTo>
                  <a:cubicBezTo>
                    <a:pt x="3469" y="1146"/>
                    <a:pt x="3068" y="179"/>
                    <a:pt x="2201" y="12"/>
                  </a:cubicBezTo>
                  <a:cubicBezTo>
                    <a:pt x="2146" y="4"/>
                    <a:pt x="2091" y="1"/>
                    <a:pt x="2037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2"/>
            <p:cNvSpPr/>
            <p:nvPr/>
          </p:nvSpPr>
          <p:spPr>
            <a:xfrm>
              <a:off x="7265917" y="2101287"/>
              <a:ext cx="49701" cy="46330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2068" y="0"/>
                  </a:moveTo>
                  <a:cubicBezTo>
                    <a:pt x="1535" y="400"/>
                    <a:pt x="934" y="701"/>
                    <a:pt x="300" y="868"/>
                  </a:cubicBezTo>
                  <a:cubicBezTo>
                    <a:pt x="100" y="934"/>
                    <a:pt x="0" y="968"/>
                    <a:pt x="0" y="968"/>
                  </a:cubicBezTo>
                  <a:cubicBezTo>
                    <a:pt x="200" y="1335"/>
                    <a:pt x="400" y="1668"/>
                    <a:pt x="567" y="2068"/>
                  </a:cubicBezTo>
                  <a:lnTo>
                    <a:pt x="767" y="2002"/>
                  </a:lnTo>
                  <a:cubicBezTo>
                    <a:pt x="1701" y="1735"/>
                    <a:pt x="2068" y="1301"/>
                    <a:pt x="2168" y="901"/>
                  </a:cubicBezTo>
                  <a:cubicBezTo>
                    <a:pt x="2235" y="701"/>
                    <a:pt x="2235" y="501"/>
                    <a:pt x="2168" y="300"/>
                  </a:cubicBezTo>
                  <a:cubicBezTo>
                    <a:pt x="2135" y="200"/>
                    <a:pt x="2102" y="100"/>
                    <a:pt x="20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2"/>
            <p:cNvSpPr/>
            <p:nvPr/>
          </p:nvSpPr>
          <p:spPr>
            <a:xfrm>
              <a:off x="7272585" y="2101287"/>
              <a:ext cx="41543" cy="26916"/>
            </a:xfrm>
            <a:custGeom>
              <a:avLst/>
              <a:gdLst/>
              <a:ahLst/>
              <a:cxnLst/>
              <a:rect l="l" t="t" r="r" b="b"/>
              <a:pathLst>
                <a:path w="1869" h="1202" extrusionOk="0">
                  <a:moveTo>
                    <a:pt x="1735" y="0"/>
                  </a:moveTo>
                  <a:cubicBezTo>
                    <a:pt x="1235" y="400"/>
                    <a:pt x="634" y="701"/>
                    <a:pt x="0" y="868"/>
                  </a:cubicBezTo>
                  <a:lnTo>
                    <a:pt x="167" y="1201"/>
                  </a:lnTo>
                  <a:cubicBezTo>
                    <a:pt x="1068" y="934"/>
                    <a:pt x="1668" y="667"/>
                    <a:pt x="1868" y="300"/>
                  </a:cubicBezTo>
                  <a:cubicBezTo>
                    <a:pt x="1835" y="200"/>
                    <a:pt x="1802" y="10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2"/>
            <p:cNvSpPr/>
            <p:nvPr/>
          </p:nvSpPr>
          <p:spPr>
            <a:xfrm>
              <a:off x="7282965" y="2121440"/>
              <a:ext cx="31163" cy="24677"/>
            </a:xfrm>
            <a:custGeom>
              <a:avLst/>
              <a:gdLst/>
              <a:ahLst/>
              <a:cxnLst/>
              <a:rect l="l" t="t" r="r" b="b"/>
              <a:pathLst>
                <a:path w="1402" h="1102" extrusionOk="0">
                  <a:moveTo>
                    <a:pt x="1401" y="1"/>
                  </a:moveTo>
                  <a:cubicBezTo>
                    <a:pt x="1034" y="101"/>
                    <a:pt x="701" y="268"/>
                    <a:pt x="401" y="501"/>
                  </a:cubicBezTo>
                  <a:cubicBezTo>
                    <a:pt x="200" y="668"/>
                    <a:pt x="67" y="868"/>
                    <a:pt x="0" y="1102"/>
                  </a:cubicBezTo>
                  <a:cubicBezTo>
                    <a:pt x="934" y="835"/>
                    <a:pt x="1301" y="401"/>
                    <a:pt x="1401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2"/>
            <p:cNvSpPr/>
            <p:nvPr/>
          </p:nvSpPr>
          <p:spPr>
            <a:xfrm>
              <a:off x="7236999" y="1928618"/>
              <a:ext cx="180598" cy="72171"/>
            </a:xfrm>
            <a:custGeom>
              <a:avLst/>
              <a:gdLst/>
              <a:ahLst/>
              <a:cxnLst/>
              <a:rect l="l" t="t" r="r" b="b"/>
              <a:pathLst>
                <a:path w="8125" h="3223" extrusionOk="0">
                  <a:moveTo>
                    <a:pt x="4447" y="0"/>
                  </a:moveTo>
                  <a:cubicBezTo>
                    <a:pt x="4156" y="0"/>
                    <a:pt x="3871" y="43"/>
                    <a:pt x="3603" y="139"/>
                  </a:cubicBezTo>
                  <a:cubicBezTo>
                    <a:pt x="3603" y="139"/>
                    <a:pt x="2068" y="139"/>
                    <a:pt x="1301" y="773"/>
                  </a:cubicBezTo>
                  <a:cubicBezTo>
                    <a:pt x="534" y="1407"/>
                    <a:pt x="0" y="2407"/>
                    <a:pt x="267" y="2507"/>
                  </a:cubicBezTo>
                  <a:cubicBezTo>
                    <a:pt x="289" y="2512"/>
                    <a:pt x="313" y="2515"/>
                    <a:pt x="339" y="2515"/>
                  </a:cubicBezTo>
                  <a:cubicBezTo>
                    <a:pt x="641" y="2515"/>
                    <a:pt x="1229" y="2226"/>
                    <a:pt x="1487" y="2226"/>
                  </a:cubicBezTo>
                  <a:cubicBezTo>
                    <a:pt x="1520" y="2226"/>
                    <a:pt x="1547" y="2230"/>
                    <a:pt x="1568" y="2241"/>
                  </a:cubicBezTo>
                  <a:cubicBezTo>
                    <a:pt x="1740" y="2326"/>
                    <a:pt x="1764" y="3223"/>
                    <a:pt x="2252" y="3223"/>
                  </a:cubicBezTo>
                  <a:cubicBezTo>
                    <a:pt x="2333" y="3223"/>
                    <a:pt x="2426" y="3198"/>
                    <a:pt x="2535" y="3141"/>
                  </a:cubicBezTo>
                  <a:cubicBezTo>
                    <a:pt x="3303" y="2708"/>
                    <a:pt x="2869" y="2708"/>
                    <a:pt x="3503" y="2574"/>
                  </a:cubicBezTo>
                  <a:cubicBezTo>
                    <a:pt x="3565" y="2558"/>
                    <a:pt x="3625" y="2550"/>
                    <a:pt x="3682" y="2550"/>
                  </a:cubicBezTo>
                  <a:cubicBezTo>
                    <a:pt x="4195" y="2550"/>
                    <a:pt x="4514" y="3142"/>
                    <a:pt x="4753" y="3142"/>
                  </a:cubicBezTo>
                  <a:cubicBezTo>
                    <a:pt x="4759" y="3142"/>
                    <a:pt x="4765" y="3142"/>
                    <a:pt x="4770" y="3141"/>
                  </a:cubicBezTo>
                  <a:cubicBezTo>
                    <a:pt x="4970" y="3075"/>
                    <a:pt x="5137" y="3008"/>
                    <a:pt x="5304" y="2874"/>
                  </a:cubicBezTo>
                  <a:cubicBezTo>
                    <a:pt x="5304" y="2874"/>
                    <a:pt x="4470" y="2608"/>
                    <a:pt x="4437" y="2341"/>
                  </a:cubicBezTo>
                  <a:cubicBezTo>
                    <a:pt x="4370" y="2074"/>
                    <a:pt x="3603" y="1907"/>
                    <a:pt x="3603" y="1907"/>
                  </a:cubicBezTo>
                  <a:cubicBezTo>
                    <a:pt x="3603" y="1907"/>
                    <a:pt x="4063" y="1748"/>
                    <a:pt x="4458" y="1748"/>
                  </a:cubicBezTo>
                  <a:cubicBezTo>
                    <a:pt x="4636" y="1748"/>
                    <a:pt x="4800" y="1781"/>
                    <a:pt x="4904" y="1874"/>
                  </a:cubicBezTo>
                  <a:cubicBezTo>
                    <a:pt x="5204" y="2141"/>
                    <a:pt x="5037" y="2741"/>
                    <a:pt x="5838" y="2741"/>
                  </a:cubicBezTo>
                  <a:cubicBezTo>
                    <a:pt x="5856" y="2740"/>
                    <a:pt x="5874" y="2740"/>
                    <a:pt x="5893" y="2740"/>
                  </a:cubicBezTo>
                  <a:cubicBezTo>
                    <a:pt x="6352" y="2740"/>
                    <a:pt x="6947" y="2963"/>
                    <a:pt x="7396" y="2963"/>
                  </a:cubicBezTo>
                  <a:cubicBezTo>
                    <a:pt x="7730" y="2963"/>
                    <a:pt x="7984" y="2839"/>
                    <a:pt x="8039" y="2407"/>
                  </a:cubicBezTo>
                  <a:cubicBezTo>
                    <a:pt x="8125" y="1522"/>
                    <a:pt x="6180" y="0"/>
                    <a:pt x="44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2"/>
            <p:cNvSpPr/>
            <p:nvPr/>
          </p:nvSpPr>
          <p:spPr>
            <a:xfrm>
              <a:off x="7041241" y="4392174"/>
              <a:ext cx="29696" cy="21698"/>
            </a:xfrm>
            <a:custGeom>
              <a:avLst/>
              <a:gdLst/>
              <a:ahLst/>
              <a:cxnLst/>
              <a:rect l="l" t="t" r="r" b="b"/>
              <a:pathLst>
                <a:path w="1336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5" y="801"/>
                  </a:cubicBezTo>
                  <a:cubicBezTo>
                    <a:pt x="601" y="768"/>
                    <a:pt x="268" y="635"/>
                    <a:pt x="168" y="468"/>
                  </a:cubicBezTo>
                  <a:cubicBezTo>
                    <a:pt x="134" y="368"/>
                    <a:pt x="134" y="268"/>
                    <a:pt x="201" y="201"/>
                  </a:cubicBezTo>
                  <a:cubicBezTo>
                    <a:pt x="234" y="168"/>
                    <a:pt x="268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1" y="1"/>
                    <a:pt x="134" y="67"/>
                    <a:pt x="101" y="134"/>
                  </a:cubicBezTo>
                  <a:cubicBezTo>
                    <a:pt x="1" y="268"/>
                    <a:pt x="1" y="401"/>
                    <a:pt x="68" y="501"/>
                  </a:cubicBezTo>
                  <a:cubicBezTo>
                    <a:pt x="168" y="668"/>
                    <a:pt x="334" y="768"/>
                    <a:pt x="501" y="835"/>
                  </a:cubicBezTo>
                  <a:cubicBezTo>
                    <a:pt x="768" y="901"/>
                    <a:pt x="1002" y="935"/>
                    <a:pt x="1268" y="968"/>
                  </a:cubicBezTo>
                  <a:cubicBezTo>
                    <a:pt x="1302" y="968"/>
                    <a:pt x="1302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8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2"/>
            <p:cNvSpPr/>
            <p:nvPr/>
          </p:nvSpPr>
          <p:spPr>
            <a:xfrm>
              <a:off x="7059045" y="4382948"/>
              <a:ext cx="19293" cy="30924"/>
            </a:xfrm>
            <a:custGeom>
              <a:avLst/>
              <a:gdLst/>
              <a:ahLst/>
              <a:cxnLst/>
              <a:rect l="l" t="t" r="r" b="b"/>
              <a:pathLst>
                <a:path w="868" h="1381" extrusionOk="0">
                  <a:moveTo>
                    <a:pt x="367" y="133"/>
                  </a:moveTo>
                  <a:cubicBezTo>
                    <a:pt x="385" y="133"/>
                    <a:pt x="407" y="137"/>
                    <a:pt x="434" y="146"/>
                  </a:cubicBezTo>
                  <a:lnTo>
                    <a:pt x="467" y="146"/>
                  </a:lnTo>
                  <a:cubicBezTo>
                    <a:pt x="501" y="179"/>
                    <a:pt x="534" y="213"/>
                    <a:pt x="568" y="246"/>
                  </a:cubicBezTo>
                  <a:cubicBezTo>
                    <a:pt x="634" y="546"/>
                    <a:pt x="601" y="880"/>
                    <a:pt x="467" y="1180"/>
                  </a:cubicBezTo>
                  <a:cubicBezTo>
                    <a:pt x="301" y="880"/>
                    <a:pt x="201" y="546"/>
                    <a:pt x="267" y="213"/>
                  </a:cubicBezTo>
                  <a:cubicBezTo>
                    <a:pt x="292" y="164"/>
                    <a:pt x="316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0" y="413"/>
                    <a:pt x="201" y="1113"/>
                    <a:pt x="434" y="1347"/>
                  </a:cubicBezTo>
                  <a:lnTo>
                    <a:pt x="467" y="1380"/>
                  </a:lnTo>
                  <a:lnTo>
                    <a:pt x="501" y="1380"/>
                  </a:lnTo>
                  <a:cubicBezTo>
                    <a:pt x="501" y="1380"/>
                    <a:pt x="534" y="1347"/>
                    <a:pt x="534" y="1347"/>
                  </a:cubicBezTo>
                  <a:cubicBezTo>
                    <a:pt x="534" y="1313"/>
                    <a:pt x="868" y="546"/>
                    <a:pt x="668" y="179"/>
                  </a:cubicBezTo>
                  <a:cubicBezTo>
                    <a:pt x="634" y="79"/>
                    <a:pt x="534" y="46"/>
                    <a:pt x="434" y="12"/>
                  </a:cubicBezTo>
                  <a:cubicBezTo>
                    <a:pt x="410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2"/>
            <p:cNvSpPr/>
            <p:nvPr/>
          </p:nvSpPr>
          <p:spPr>
            <a:xfrm>
              <a:off x="7397148" y="4392174"/>
              <a:ext cx="29674" cy="21698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4" y="801"/>
                  </a:cubicBezTo>
                  <a:cubicBezTo>
                    <a:pt x="601" y="768"/>
                    <a:pt x="267" y="635"/>
                    <a:pt x="167" y="468"/>
                  </a:cubicBezTo>
                  <a:cubicBezTo>
                    <a:pt x="134" y="368"/>
                    <a:pt x="167" y="268"/>
                    <a:pt x="200" y="201"/>
                  </a:cubicBezTo>
                  <a:cubicBezTo>
                    <a:pt x="234" y="168"/>
                    <a:pt x="267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0" y="1"/>
                    <a:pt x="134" y="67"/>
                    <a:pt x="100" y="134"/>
                  </a:cubicBezTo>
                  <a:cubicBezTo>
                    <a:pt x="0" y="268"/>
                    <a:pt x="0" y="401"/>
                    <a:pt x="67" y="501"/>
                  </a:cubicBezTo>
                  <a:cubicBezTo>
                    <a:pt x="167" y="668"/>
                    <a:pt x="334" y="768"/>
                    <a:pt x="534" y="835"/>
                  </a:cubicBezTo>
                  <a:cubicBezTo>
                    <a:pt x="768" y="901"/>
                    <a:pt x="1001" y="935"/>
                    <a:pt x="1268" y="968"/>
                  </a:cubicBezTo>
                  <a:cubicBezTo>
                    <a:pt x="1301" y="968"/>
                    <a:pt x="1335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7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2"/>
            <p:cNvSpPr/>
            <p:nvPr/>
          </p:nvSpPr>
          <p:spPr>
            <a:xfrm>
              <a:off x="7414930" y="4382948"/>
              <a:ext cx="19316" cy="30924"/>
            </a:xfrm>
            <a:custGeom>
              <a:avLst/>
              <a:gdLst/>
              <a:ahLst/>
              <a:cxnLst/>
              <a:rect l="l" t="t" r="r" b="b"/>
              <a:pathLst>
                <a:path w="869" h="1381" extrusionOk="0">
                  <a:moveTo>
                    <a:pt x="367" y="133"/>
                  </a:moveTo>
                  <a:cubicBezTo>
                    <a:pt x="386" y="133"/>
                    <a:pt x="408" y="137"/>
                    <a:pt x="435" y="146"/>
                  </a:cubicBezTo>
                  <a:lnTo>
                    <a:pt x="468" y="146"/>
                  </a:lnTo>
                  <a:cubicBezTo>
                    <a:pt x="501" y="179"/>
                    <a:pt x="568" y="213"/>
                    <a:pt x="568" y="246"/>
                  </a:cubicBezTo>
                  <a:cubicBezTo>
                    <a:pt x="635" y="546"/>
                    <a:pt x="601" y="880"/>
                    <a:pt x="468" y="1180"/>
                  </a:cubicBezTo>
                  <a:cubicBezTo>
                    <a:pt x="301" y="880"/>
                    <a:pt x="234" y="546"/>
                    <a:pt x="268" y="213"/>
                  </a:cubicBezTo>
                  <a:cubicBezTo>
                    <a:pt x="292" y="164"/>
                    <a:pt x="317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1" y="413"/>
                    <a:pt x="201" y="1113"/>
                    <a:pt x="435" y="1347"/>
                  </a:cubicBezTo>
                  <a:lnTo>
                    <a:pt x="468" y="1380"/>
                  </a:lnTo>
                  <a:lnTo>
                    <a:pt x="501" y="1380"/>
                  </a:lnTo>
                  <a:cubicBezTo>
                    <a:pt x="501" y="1380"/>
                    <a:pt x="535" y="1347"/>
                    <a:pt x="535" y="1347"/>
                  </a:cubicBezTo>
                  <a:cubicBezTo>
                    <a:pt x="568" y="1313"/>
                    <a:pt x="868" y="546"/>
                    <a:pt x="668" y="179"/>
                  </a:cubicBezTo>
                  <a:cubicBezTo>
                    <a:pt x="635" y="79"/>
                    <a:pt x="535" y="46"/>
                    <a:pt x="435" y="12"/>
                  </a:cubicBezTo>
                  <a:cubicBezTo>
                    <a:pt x="411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2"/>
            <p:cNvSpPr/>
            <p:nvPr/>
          </p:nvSpPr>
          <p:spPr>
            <a:xfrm>
              <a:off x="7647007" y="2807345"/>
              <a:ext cx="137944" cy="180394"/>
            </a:xfrm>
            <a:custGeom>
              <a:avLst/>
              <a:gdLst/>
              <a:ahLst/>
              <a:cxnLst/>
              <a:rect l="l" t="t" r="r" b="b"/>
              <a:pathLst>
                <a:path w="6206" h="8056" extrusionOk="0">
                  <a:moveTo>
                    <a:pt x="4016" y="1"/>
                  </a:moveTo>
                  <a:cubicBezTo>
                    <a:pt x="2837" y="1"/>
                    <a:pt x="1467" y="1283"/>
                    <a:pt x="801" y="3194"/>
                  </a:cubicBezTo>
                  <a:cubicBezTo>
                    <a:pt x="1" y="5362"/>
                    <a:pt x="401" y="7497"/>
                    <a:pt x="1669" y="7964"/>
                  </a:cubicBezTo>
                  <a:cubicBezTo>
                    <a:pt x="1832" y="8026"/>
                    <a:pt x="2004" y="8056"/>
                    <a:pt x="2181" y="8056"/>
                  </a:cubicBezTo>
                  <a:cubicBezTo>
                    <a:pt x="3344" y="8056"/>
                    <a:pt x="4739" y="6777"/>
                    <a:pt x="5405" y="4895"/>
                  </a:cubicBezTo>
                  <a:cubicBezTo>
                    <a:pt x="6205" y="2727"/>
                    <a:pt x="5838" y="592"/>
                    <a:pt x="4537" y="92"/>
                  </a:cubicBezTo>
                  <a:cubicBezTo>
                    <a:pt x="4370" y="30"/>
                    <a:pt x="4195" y="1"/>
                    <a:pt x="40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2"/>
            <p:cNvSpPr/>
            <p:nvPr/>
          </p:nvSpPr>
          <p:spPr>
            <a:xfrm>
              <a:off x="7526156" y="2720641"/>
              <a:ext cx="247659" cy="286400"/>
            </a:xfrm>
            <a:custGeom>
              <a:avLst/>
              <a:gdLst/>
              <a:ahLst/>
              <a:cxnLst/>
              <a:rect l="l" t="t" r="r" b="b"/>
              <a:pathLst>
                <a:path w="11142" h="12790" extrusionOk="0">
                  <a:moveTo>
                    <a:pt x="5366" y="1"/>
                  </a:moveTo>
                  <a:cubicBezTo>
                    <a:pt x="4124" y="1"/>
                    <a:pt x="2331" y="2182"/>
                    <a:pt x="1235" y="5198"/>
                  </a:cubicBezTo>
                  <a:cubicBezTo>
                    <a:pt x="0" y="8534"/>
                    <a:pt x="34" y="11569"/>
                    <a:pt x="1301" y="12036"/>
                  </a:cubicBezTo>
                  <a:cubicBezTo>
                    <a:pt x="1420" y="12076"/>
                    <a:pt x="1538" y="12094"/>
                    <a:pt x="1657" y="12094"/>
                  </a:cubicBezTo>
                  <a:cubicBezTo>
                    <a:pt x="1838" y="12094"/>
                    <a:pt x="2020" y="12050"/>
                    <a:pt x="2202" y="11970"/>
                  </a:cubicBezTo>
                  <a:cubicBezTo>
                    <a:pt x="2302" y="12070"/>
                    <a:pt x="2436" y="12170"/>
                    <a:pt x="2569" y="12203"/>
                  </a:cubicBezTo>
                  <a:cubicBezTo>
                    <a:pt x="2687" y="12243"/>
                    <a:pt x="2806" y="12261"/>
                    <a:pt x="2922" y="12261"/>
                  </a:cubicBezTo>
                  <a:cubicBezTo>
                    <a:pt x="3101" y="12261"/>
                    <a:pt x="3275" y="12217"/>
                    <a:pt x="3436" y="12136"/>
                  </a:cubicBezTo>
                  <a:cubicBezTo>
                    <a:pt x="3536" y="12236"/>
                    <a:pt x="3670" y="12337"/>
                    <a:pt x="3837" y="12403"/>
                  </a:cubicBezTo>
                  <a:cubicBezTo>
                    <a:pt x="3926" y="12425"/>
                    <a:pt x="4022" y="12437"/>
                    <a:pt x="4121" y="12437"/>
                  </a:cubicBezTo>
                  <a:cubicBezTo>
                    <a:pt x="4318" y="12437"/>
                    <a:pt x="4526" y="12392"/>
                    <a:pt x="4704" y="12303"/>
                  </a:cubicBezTo>
                  <a:cubicBezTo>
                    <a:pt x="4804" y="12437"/>
                    <a:pt x="4937" y="12503"/>
                    <a:pt x="5071" y="12570"/>
                  </a:cubicBezTo>
                  <a:cubicBezTo>
                    <a:pt x="5183" y="12608"/>
                    <a:pt x="5301" y="12626"/>
                    <a:pt x="5417" y="12626"/>
                  </a:cubicBezTo>
                  <a:cubicBezTo>
                    <a:pt x="5612" y="12626"/>
                    <a:pt x="5805" y="12574"/>
                    <a:pt x="5971" y="12470"/>
                  </a:cubicBezTo>
                  <a:cubicBezTo>
                    <a:pt x="6071" y="12603"/>
                    <a:pt x="6205" y="12703"/>
                    <a:pt x="6338" y="12737"/>
                  </a:cubicBezTo>
                  <a:cubicBezTo>
                    <a:pt x="6433" y="12772"/>
                    <a:pt x="6531" y="12789"/>
                    <a:pt x="6634" y="12789"/>
                  </a:cubicBezTo>
                  <a:cubicBezTo>
                    <a:pt x="7695" y="12789"/>
                    <a:pt x="9165" y="10961"/>
                    <a:pt x="10108" y="8467"/>
                  </a:cubicBezTo>
                  <a:cubicBezTo>
                    <a:pt x="11142" y="5732"/>
                    <a:pt x="11075" y="3163"/>
                    <a:pt x="10041" y="2796"/>
                  </a:cubicBezTo>
                  <a:cubicBezTo>
                    <a:pt x="9943" y="2757"/>
                    <a:pt x="9846" y="2741"/>
                    <a:pt x="9755" y="2741"/>
                  </a:cubicBezTo>
                  <a:cubicBezTo>
                    <a:pt x="9690" y="2741"/>
                    <a:pt x="9629" y="2749"/>
                    <a:pt x="9574" y="2763"/>
                  </a:cubicBezTo>
                  <a:cubicBezTo>
                    <a:pt x="9474" y="2463"/>
                    <a:pt x="9240" y="2229"/>
                    <a:pt x="8940" y="2096"/>
                  </a:cubicBezTo>
                  <a:cubicBezTo>
                    <a:pt x="8807" y="2062"/>
                    <a:pt x="8640" y="2062"/>
                    <a:pt x="8507" y="2062"/>
                  </a:cubicBezTo>
                  <a:cubicBezTo>
                    <a:pt x="8373" y="1796"/>
                    <a:pt x="8173" y="1562"/>
                    <a:pt x="7873" y="1429"/>
                  </a:cubicBezTo>
                  <a:cubicBezTo>
                    <a:pt x="7778" y="1405"/>
                    <a:pt x="7667" y="1382"/>
                    <a:pt x="7551" y="1382"/>
                  </a:cubicBezTo>
                  <a:cubicBezTo>
                    <a:pt x="7503" y="1382"/>
                    <a:pt x="7455" y="1386"/>
                    <a:pt x="7406" y="1395"/>
                  </a:cubicBezTo>
                  <a:cubicBezTo>
                    <a:pt x="7306" y="1095"/>
                    <a:pt x="7072" y="862"/>
                    <a:pt x="6805" y="762"/>
                  </a:cubicBezTo>
                  <a:cubicBezTo>
                    <a:pt x="6639" y="695"/>
                    <a:pt x="6505" y="695"/>
                    <a:pt x="6338" y="695"/>
                  </a:cubicBezTo>
                  <a:cubicBezTo>
                    <a:pt x="6205" y="428"/>
                    <a:pt x="6005" y="194"/>
                    <a:pt x="5705" y="61"/>
                  </a:cubicBezTo>
                  <a:cubicBezTo>
                    <a:pt x="5598" y="21"/>
                    <a:pt x="5484" y="1"/>
                    <a:pt x="5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2"/>
            <p:cNvSpPr/>
            <p:nvPr/>
          </p:nvSpPr>
          <p:spPr>
            <a:xfrm>
              <a:off x="7108524" y="2517093"/>
              <a:ext cx="560022" cy="506362"/>
            </a:xfrm>
            <a:custGeom>
              <a:avLst/>
              <a:gdLst/>
              <a:ahLst/>
              <a:cxnLst/>
              <a:rect l="l" t="t" r="r" b="b"/>
              <a:pathLst>
                <a:path w="25195" h="22613" extrusionOk="0">
                  <a:moveTo>
                    <a:pt x="11845" y="1"/>
                  </a:moveTo>
                  <a:cubicBezTo>
                    <a:pt x="5493" y="1"/>
                    <a:pt x="0" y="5447"/>
                    <a:pt x="610" y="12320"/>
                  </a:cubicBezTo>
                  <a:cubicBezTo>
                    <a:pt x="1156" y="18456"/>
                    <a:pt x="6346" y="22612"/>
                    <a:pt x="11909" y="22612"/>
                  </a:cubicBezTo>
                  <a:cubicBezTo>
                    <a:pt x="13816" y="22612"/>
                    <a:pt x="15766" y="22124"/>
                    <a:pt x="17589" y="21060"/>
                  </a:cubicBezTo>
                  <a:cubicBezTo>
                    <a:pt x="17885" y="20874"/>
                    <a:pt x="18213" y="20782"/>
                    <a:pt x="18542" y="20782"/>
                  </a:cubicBezTo>
                  <a:cubicBezTo>
                    <a:pt x="18806" y="20782"/>
                    <a:pt x="19071" y="20841"/>
                    <a:pt x="19323" y="20960"/>
                  </a:cubicBezTo>
                  <a:cubicBezTo>
                    <a:pt x="19357" y="20960"/>
                    <a:pt x="19390" y="20993"/>
                    <a:pt x="19423" y="20993"/>
                  </a:cubicBezTo>
                  <a:cubicBezTo>
                    <a:pt x="19532" y="21033"/>
                    <a:pt x="19646" y="21052"/>
                    <a:pt x="19766" y="21052"/>
                  </a:cubicBezTo>
                  <a:cubicBezTo>
                    <a:pt x="21039" y="21052"/>
                    <a:pt x="22862" y="18836"/>
                    <a:pt x="23960" y="15756"/>
                  </a:cubicBezTo>
                  <a:cubicBezTo>
                    <a:pt x="25194" y="12420"/>
                    <a:pt x="25161" y="9318"/>
                    <a:pt x="23893" y="8817"/>
                  </a:cubicBezTo>
                  <a:lnTo>
                    <a:pt x="23793" y="8817"/>
                  </a:lnTo>
                  <a:cubicBezTo>
                    <a:pt x="23193" y="8651"/>
                    <a:pt x="22726" y="8184"/>
                    <a:pt x="22525" y="7583"/>
                  </a:cubicBezTo>
                  <a:cubicBezTo>
                    <a:pt x="21425" y="4414"/>
                    <a:pt x="18923" y="1879"/>
                    <a:pt x="15787" y="712"/>
                  </a:cubicBezTo>
                  <a:cubicBezTo>
                    <a:pt x="14467" y="226"/>
                    <a:pt x="13138" y="1"/>
                    <a:pt x="11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2"/>
            <p:cNvSpPr/>
            <p:nvPr/>
          </p:nvSpPr>
          <p:spPr>
            <a:xfrm>
              <a:off x="7391213" y="2677916"/>
              <a:ext cx="227810" cy="242041"/>
            </a:xfrm>
            <a:custGeom>
              <a:avLst/>
              <a:gdLst/>
              <a:ahLst/>
              <a:cxnLst/>
              <a:rect l="l" t="t" r="r" b="b"/>
              <a:pathLst>
                <a:path w="10249" h="10809" extrusionOk="0">
                  <a:moveTo>
                    <a:pt x="4537" y="1"/>
                  </a:moveTo>
                  <a:cubicBezTo>
                    <a:pt x="4504" y="1"/>
                    <a:pt x="4437" y="34"/>
                    <a:pt x="4404" y="101"/>
                  </a:cubicBezTo>
                  <a:lnTo>
                    <a:pt x="3703" y="2002"/>
                  </a:lnTo>
                  <a:lnTo>
                    <a:pt x="2069" y="2102"/>
                  </a:lnTo>
                  <a:cubicBezTo>
                    <a:pt x="2002" y="2102"/>
                    <a:pt x="1969" y="2136"/>
                    <a:pt x="1935" y="2169"/>
                  </a:cubicBezTo>
                  <a:cubicBezTo>
                    <a:pt x="1935" y="2236"/>
                    <a:pt x="1935" y="2269"/>
                    <a:pt x="1969" y="2303"/>
                  </a:cubicBezTo>
                  <a:lnTo>
                    <a:pt x="4070" y="4437"/>
                  </a:lnTo>
                  <a:lnTo>
                    <a:pt x="1101" y="4738"/>
                  </a:lnTo>
                  <a:cubicBezTo>
                    <a:pt x="1068" y="4738"/>
                    <a:pt x="1001" y="4771"/>
                    <a:pt x="1001" y="4804"/>
                  </a:cubicBezTo>
                  <a:cubicBezTo>
                    <a:pt x="968" y="4838"/>
                    <a:pt x="1001" y="4904"/>
                    <a:pt x="1035" y="4938"/>
                  </a:cubicBezTo>
                  <a:lnTo>
                    <a:pt x="2802" y="6973"/>
                  </a:lnTo>
                  <a:lnTo>
                    <a:pt x="134" y="7340"/>
                  </a:lnTo>
                  <a:cubicBezTo>
                    <a:pt x="67" y="7373"/>
                    <a:pt x="34" y="7406"/>
                    <a:pt x="34" y="7440"/>
                  </a:cubicBezTo>
                  <a:cubicBezTo>
                    <a:pt x="0" y="7506"/>
                    <a:pt x="34" y="7540"/>
                    <a:pt x="67" y="7573"/>
                  </a:cubicBezTo>
                  <a:lnTo>
                    <a:pt x="1268" y="8707"/>
                  </a:lnTo>
                  <a:lnTo>
                    <a:pt x="568" y="10642"/>
                  </a:lnTo>
                  <a:cubicBezTo>
                    <a:pt x="534" y="10675"/>
                    <a:pt x="534" y="10742"/>
                    <a:pt x="601" y="10775"/>
                  </a:cubicBezTo>
                  <a:cubicBezTo>
                    <a:pt x="601" y="10809"/>
                    <a:pt x="634" y="10809"/>
                    <a:pt x="701" y="10809"/>
                  </a:cubicBezTo>
                  <a:cubicBezTo>
                    <a:pt x="701" y="10809"/>
                    <a:pt x="701" y="10809"/>
                    <a:pt x="734" y="10775"/>
                  </a:cubicBezTo>
                  <a:cubicBezTo>
                    <a:pt x="759" y="10775"/>
                    <a:pt x="2943" y="9705"/>
                    <a:pt x="5599" y="9705"/>
                  </a:cubicBezTo>
                  <a:cubicBezTo>
                    <a:pt x="6545" y="9705"/>
                    <a:pt x="7550" y="9841"/>
                    <a:pt x="8540" y="10208"/>
                  </a:cubicBezTo>
                  <a:cubicBezTo>
                    <a:pt x="8557" y="10217"/>
                    <a:pt x="8573" y="10221"/>
                    <a:pt x="8589" y="10221"/>
                  </a:cubicBezTo>
                  <a:cubicBezTo>
                    <a:pt x="8638" y="10221"/>
                    <a:pt x="8682" y="10183"/>
                    <a:pt x="8707" y="10108"/>
                  </a:cubicBezTo>
                  <a:cubicBezTo>
                    <a:pt x="8707" y="10042"/>
                    <a:pt x="8673" y="9975"/>
                    <a:pt x="8607" y="9941"/>
                  </a:cubicBezTo>
                  <a:cubicBezTo>
                    <a:pt x="7603" y="9573"/>
                    <a:pt x="6588" y="9437"/>
                    <a:pt x="5632" y="9437"/>
                  </a:cubicBezTo>
                  <a:cubicBezTo>
                    <a:pt x="3472" y="9437"/>
                    <a:pt x="1618" y="10131"/>
                    <a:pt x="901" y="10408"/>
                  </a:cubicBezTo>
                  <a:lnTo>
                    <a:pt x="1535" y="8707"/>
                  </a:lnTo>
                  <a:cubicBezTo>
                    <a:pt x="1535" y="8674"/>
                    <a:pt x="1535" y="8607"/>
                    <a:pt x="1502" y="8574"/>
                  </a:cubicBezTo>
                  <a:lnTo>
                    <a:pt x="434" y="7573"/>
                  </a:lnTo>
                  <a:lnTo>
                    <a:pt x="3069" y="7206"/>
                  </a:lnTo>
                  <a:cubicBezTo>
                    <a:pt x="3103" y="7173"/>
                    <a:pt x="3136" y="7139"/>
                    <a:pt x="3169" y="7106"/>
                  </a:cubicBezTo>
                  <a:cubicBezTo>
                    <a:pt x="3203" y="7073"/>
                    <a:pt x="3169" y="7006"/>
                    <a:pt x="3136" y="6973"/>
                  </a:cubicBezTo>
                  <a:lnTo>
                    <a:pt x="1368" y="4971"/>
                  </a:lnTo>
                  <a:lnTo>
                    <a:pt x="4370" y="4704"/>
                  </a:lnTo>
                  <a:cubicBezTo>
                    <a:pt x="4404" y="4671"/>
                    <a:pt x="4437" y="4638"/>
                    <a:pt x="4470" y="4604"/>
                  </a:cubicBezTo>
                  <a:cubicBezTo>
                    <a:pt x="4470" y="4538"/>
                    <a:pt x="4470" y="4504"/>
                    <a:pt x="4437" y="4471"/>
                  </a:cubicBezTo>
                  <a:lnTo>
                    <a:pt x="2369" y="2336"/>
                  </a:lnTo>
                  <a:lnTo>
                    <a:pt x="3803" y="2269"/>
                  </a:lnTo>
                  <a:cubicBezTo>
                    <a:pt x="3870" y="2269"/>
                    <a:pt x="3903" y="2236"/>
                    <a:pt x="3937" y="2169"/>
                  </a:cubicBezTo>
                  <a:lnTo>
                    <a:pt x="4504" y="601"/>
                  </a:lnTo>
                  <a:cubicBezTo>
                    <a:pt x="5438" y="3670"/>
                    <a:pt x="9807" y="6072"/>
                    <a:pt x="9974" y="6172"/>
                  </a:cubicBezTo>
                  <a:cubicBezTo>
                    <a:pt x="10000" y="6188"/>
                    <a:pt x="10025" y="6194"/>
                    <a:pt x="10048" y="6194"/>
                  </a:cubicBezTo>
                  <a:cubicBezTo>
                    <a:pt x="10175" y="6194"/>
                    <a:pt x="10249" y="5995"/>
                    <a:pt x="10108" y="5939"/>
                  </a:cubicBezTo>
                  <a:cubicBezTo>
                    <a:pt x="10074" y="5905"/>
                    <a:pt x="5238" y="3270"/>
                    <a:pt x="4670" y="134"/>
                  </a:cubicBezTo>
                  <a:cubicBezTo>
                    <a:pt x="4670" y="68"/>
                    <a:pt x="4604" y="1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2"/>
            <p:cNvSpPr/>
            <p:nvPr/>
          </p:nvSpPr>
          <p:spPr>
            <a:xfrm>
              <a:off x="7464608" y="2313411"/>
              <a:ext cx="247681" cy="513191"/>
            </a:xfrm>
            <a:custGeom>
              <a:avLst/>
              <a:gdLst/>
              <a:ahLst/>
              <a:cxnLst/>
              <a:rect l="l" t="t" r="r" b="b"/>
              <a:pathLst>
                <a:path w="11143" h="22918" extrusionOk="0">
                  <a:moveTo>
                    <a:pt x="2603" y="1"/>
                  </a:moveTo>
                  <a:lnTo>
                    <a:pt x="1" y="3470"/>
                  </a:lnTo>
                  <a:cubicBezTo>
                    <a:pt x="334" y="3703"/>
                    <a:pt x="701" y="4037"/>
                    <a:pt x="1068" y="4337"/>
                  </a:cubicBezTo>
                  <a:cubicBezTo>
                    <a:pt x="1402" y="4637"/>
                    <a:pt x="1769" y="4938"/>
                    <a:pt x="2102" y="5271"/>
                  </a:cubicBezTo>
                  <a:cubicBezTo>
                    <a:pt x="2803" y="5938"/>
                    <a:pt x="3470" y="6572"/>
                    <a:pt x="4070" y="7273"/>
                  </a:cubicBezTo>
                  <a:cubicBezTo>
                    <a:pt x="5271" y="8540"/>
                    <a:pt x="6272" y="9974"/>
                    <a:pt x="7006" y="11576"/>
                  </a:cubicBezTo>
                  <a:cubicBezTo>
                    <a:pt x="7073" y="11742"/>
                    <a:pt x="7139" y="11943"/>
                    <a:pt x="7173" y="12109"/>
                  </a:cubicBezTo>
                  <a:cubicBezTo>
                    <a:pt x="7239" y="12243"/>
                    <a:pt x="7273" y="12376"/>
                    <a:pt x="7273" y="12543"/>
                  </a:cubicBezTo>
                  <a:cubicBezTo>
                    <a:pt x="7339" y="12910"/>
                    <a:pt x="7339" y="13277"/>
                    <a:pt x="7306" y="13677"/>
                  </a:cubicBezTo>
                  <a:cubicBezTo>
                    <a:pt x="7239" y="14578"/>
                    <a:pt x="7106" y="15478"/>
                    <a:pt x="6906" y="16379"/>
                  </a:cubicBezTo>
                  <a:cubicBezTo>
                    <a:pt x="6539" y="18247"/>
                    <a:pt x="6038" y="20182"/>
                    <a:pt x="5538" y="22083"/>
                  </a:cubicBezTo>
                  <a:lnTo>
                    <a:pt x="7506" y="22917"/>
                  </a:lnTo>
                  <a:cubicBezTo>
                    <a:pt x="8540" y="21116"/>
                    <a:pt x="9408" y="19214"/>
                    <a:pt x="10108" y="17280"/>
                  </a:cubicBezTo>
                  <a:cubicBezTo>
                    <a:pt x="10475" y="16246"/>
                    <a:pt x="10775" y="15178"/>
                    <a:pt x="10975" y="14111"/>
                  </a:cubicBezTo>
                  <a:cubicBezTo>
                    <a:pt x="11109" y="13510"/>
                    <a:pt x="11142" y="12877"/>
                    <a:pt x="11142" y="12243"/>
                  </a:cubicBezTo>
                  <a:cubicBezTo>
                    <a:pt x="11109" y="11876"/>
                    <a:pt x="11075" y="11509"/>
                    <a:pt x="10975" y="11175"/>
                  </a:cubicBezTo>
                  <a:cubicBezTo>
                    <a:pt x="10909" y="10842"/>
                    <a:pt x="10842" y="10575"/>
                    <a:pt x="10742" y="10275"/>
                  </a:cubicBezTo>
                  <a:cubicBezTo>
                    <a:pt x="10375" y="9141"/>
                    <a:pt x="9875" y="8073"/>
                    <a:pt x="9241" y="7106"/>
                  </a:cubicBezTo>
                  <a:cubicBezTo>
                    <a:pt x="8674" y="6172"/>
                    <a:pt x="8007" y="5271"/>
                    <a:pt x="7306" y="4437"/>
                  </a:cubicBezTo>
                  <a:cubicBezTo>
                    <a:pt x="6606" y="3603"/>
                    <a:pt x="5838" y="2836"/>
                    <a:pt x="5071" y="2102"/>
                  </a:cubicBezTo>
                  <a:cubicBezTo>
                    <a:pt x="4671" y="1735"/>
                    <a:pt x="4304" y="1368"/>
                    <a:pt x="3870" y="1035"/>
                  </a:cubicBezTo>
                  <a:cubicBezTo>
                    <a:pt x="3470" y="668"/>
                    <a:pt x="3070" y="368"/>
                    <a:pt x="2603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2"/>
            <p:cNvSpPr/>
            <p:nvPr/>
          </p:nvSpPr>
          <p:spPr>
            <a:xfrm>
              <a:off x="7398637" y="2283338"/>
              <a:ext cx="269153" cy="281832"/>
            </a:xfrm>
            <a:custGeom>
              <a:avLst/>
              <a:gdLst/>
              <a:ahLst/>
              <a:cxnLst/>
              <a:rect l="l" t="t" r="r" b="b"/>
              <a:pathLst>
                <a:path w="12109" h="12586" extrusionOk="0">
                  <a:moveTo>
                    <a:pt x="4494" y="0"/>
                  </a:moveTo>
                  <a:cubicBezTo>
                    <a:pt x="4440" y="0"/>
                    <a:pt x="4388" y="3"/>
                    <a:pt x="4336" y="9"/>
                  </a:cubicBezTo>
                  <a:cubicBezTo>
                    <a:pt x="1434" y="343"/>
                    <a:pt x="0" y="2978"/>
                    <a:pt x="2001" y="6014"/>
                  </a:cubicBezTo>
                  <a:cubicBezTo>
                    <a:pt x="3202" y="7715"/>
                    <a:pt x="4503" y="9383"/>
                    <a:pt x="5904" y="10951"/>
                  </a:cubicBezTo>
                  <a:cubicBezTo>
                    <a:pt x="6204" y="11317"/>
                    <a:pt x="6471" y="11618"/>
                    <a:pt x="6705" y="11885"/>
                  </a:cubicBezTo>
                  <a:cubicBezTo>
                    <a:pt x="7138" y="12318"/>
                    <a:pt x="7372" y="12585"/>
                    <a:pt x="7372" y="12585"/>
                  </a:cubicBezTo>
                  <a:lnTo>
                    <a:pt x="12109" y="8015"/>
                  </a:lnTo>
                  <a:cubicBezTo>
                    <a:pt x="12109" y="8015"/>
                    <a:pt x="11975" y="7782"/>
                    <a:pt x="11742" y="7415"/>
                  </a:cubicBezTo>
                  <a:cubicBezTo>
                    <a:pt x="11575" y="7148"/>
                    <a:pt x="11341" y="6814"/>
                    <a:pt x="11075" y="6381"/>
                  </a:cubicBezTo>
                  <a:cubicBezTo>
                    <a:pt x="9484" y="4075"/>
                    <a:pt x="6439" y="0"/>
                    <a:pt x="4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2"/>
            <p:cNvSpPr/>
            <p:nvPr/>
          </p:nvSpPr>
          <p:spPr>
            <a:xfrm>
              <a:off x="7558030" y="2776734"/>
              <a:ext cx="74173" cy="111112"/>
            </a:xfrm>
            <a:custGeom>
              <a:avLst/>
              <a:gdLst/>
              <a:ahLst/>
              <a:cxnLst/>
              <a:rect l="l" t="t" r="r" b="b"/>
              <a:pathLst>
                <a:path w="3337" h="4962" extrusionOk="0">
                  <a:moveTo>
                    <a:pt x="2165" y="0"/>
                  </a:moveTo>
                  <a:cubicBezTo>
                    <a:pt x="1159" y="0"/>
                    <a:pt x="1" y="1492"/>
                    <a:pt x="1" y="1492"/>
                  </a:cubicBezTo>
                  <a:lnTo>
                    <a:pt x="1869" y="4961"/>
                  </a:lnTo>
                  <a:lnTo>
                    <a:pt x="3337" y="2159"/>
                  </a:lnTo>
                  <a:lnTo>
                    <a:pt x="2803" y="258"/>
                  </a:lnTo>
                  <a:cubicBezTo>
                    <a:pt x="2608" y="75"/>
                    <a:pt x="2390" y="0"/>
                    <a:pt x="2165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2"/>
            <p:cNvSpPr/>
            <p:nvPr/>
          </p:nvSpPr>
          <p:spPr>
            <a:xfrm>
              <a:off x="7504662" y="2810144"/>
              <a:ext cx="94911" cy="94138"/>
            </a:xfrm>
            <a:custGeom>
              <a:avLst/>
              <a:gdLst/>
              <a:ahLst/>
              <a:cxnLst/>
              <a:rect l="l" t="t" r="r" b="b"/>
              <a:pathLst>
                <a:path w="4270" h="4204" extrusionOk="0">
                  <a:moveTo>
                    <a:pt x="2402" y="0"/>
                  </a:moveTo>
                  <a:lnTo>
                    <a:pt x="0" y="1268"/>
                  </a:lnTo>
                  <a:lnTo>
                    <a:pt x="1434" y="4203"/>
                  </a:lnTo>
                  <a:lnTo>
                    <a:pt x="4270" y="34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2"/>
            <p:cNvSpPr/>
            <p:nvPr/>
          </p:nvSpPr>
          <p:spPr>
            <a:xfrm>
              <a:off x="6296842" y="3219456"/>
              <a:ext cx="550175" cy="497494"/>
            </a:xfrm>
            <a:custGeom>
              <a:avLst/>
              <a:gdLst/>
              <a:ahLst/>
              <a:cxnLst/>
              <a:rect l="l" t="t" r="r" b="b"/>
              <a:pathLst>
                <a:path w="24752" h="22217" extrusionOk="0">
                  <a:moveTo>
                    <a:pt x="5971" y="1"/>
                  </a:moveTo>
                  <a:lnTo>
                    <a:pt x="901" y="2403"/>
                  </a:lnTo>
                  <a:lnTo>
                    <a:pt x="0" y="18481"/>
                  </a:lnTo>
                  <a:lnTo>
                    <a:pt x="20115" y="22217"/>
                  </a:lnTo>
                  <a:lnTo>
                    <a:pt x="24751" y="17847"/>
                  </a:lnTo>
                  <a:lnTo>
                    <a:pt x="24618" y="2770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2"/>
            <p:cNvSpPr/>
            <p:nvPr/>
          </p:nvSpPr>
          <p:spPr>
            <a:xfrm>
              <a:off x="6296086" y="3219456"/>
              <a:ext cx="550931" cy="497494"/>
            </a:xfrm>
            <a:custGeom>
              <a:avLst/>
              <a:gdLst/>
              <a:ahLst/>
              <a:cxnLst/>
              <a:rect l="l" t="t" r="r" b="b"/>
              <a:pathLst>
                <a:path w="24786" h="22217" extrusionOk="0">
                  <a:moveTo>
                    <a:pt x="6005" y="1"/>
                  </a:moveTo>
                  <a:lnTo>
                    <a:pt x="3737" y="1068"/>
                  </a:lnTo>
                  <a:lnTo>
                    <a:pt x="3070" y="1369"/>
                  </a:lnTo>
                  <a:lnTo>
                    <a:pt x="935" y="2403"/>
                  </a:lnTo>
                  <a:lnTo>
                    <a:pt x="1" y="18481"/>
                  </a:lnTo>
                  <a:lnTo>
                    <a:pt x="20149" y="22217"/>
                  </a:lnTo>
                  <a:lnTo>
                    <a:pt x="22584" y="19949"/>
                  </a:lnTo>
                  <a:lnTo>
                    <a:pt x="22984" y="19548"/>
                  </a:lnTo>
                  <a:lnTo>
                    <a:pt x="24785" y="17847"/>
                  </a:lnTo>
                  <a:lnTo>
                    <a:pt x="24652" y="2770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2"/>
            <p:cNvSpPr/>
            <p:nvPr/>
          </p:nvSpPr>
          <p:spPr>
            <a:xfrm>
              <a:off x="6364303" y="3243371"/>
              <a:ext cx="442683" cy="422793"/>
            </a:xfrm>
            <a:custGeom>
              <a:avLst/>
              <a:gdLst/>
              <a:ahLst/>
              <a:cxnLst/>
              <a:rect l="l" t="t" r="r" b="b"/>
              <a:pathLst>
                <a:path w="19916" h="18881" extrusionOk="0">
                  <a:moveTo>
                    <a:pt x="668" y="0"/>
                  </a:moveTo>
                  <a:lnTo>
                    <a:pt x="1" y="301"/>
                  </a:lnTo>
                  <a:lnTo>
                    <a:pt x="18781" y="3103"/>
                  </a:lnTo>
                  <a:lnTo>
                    <a:pt x="19515" y="18881"/>
                  </a:lnTo>
                  <a:lnTo>
                    <a:pt x="19915" y="18480"/>
                  </a:lnTo>
                  <a:lnTo>
                    <a:pt x="19215" y="2902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2"/>
            <p:cNvSpPr/>
            <p:nvPr/>
          </p:nvSpPr>
          <p:spPr>
            <a:xfrm>
              <a:off x="6506670" y="3252328"/>
              <a:ext cx="130520" cy="29155"/>
            </a:xfrm>
            <a:custGeom>
              <a:avLst/>
              <a:gdLst/>
              <a:ahLst/>
              <a:cxnLst/>
              <a:rect l="l" t="t" r="r" b="b"/>
              <a:pathLst>
                <a:path w="5872" h="1302" extrusionOk="0">
                  <a:moveTo>
                    <a:pt x="1168" y="1"/>
                  </a:moveTo>
                  <a:lnTo>
                    <a:pt x="0" y="534"/>
                  </a:lnTo>
                  <a:lnTo>
                    <a:pt x="4804" y="1302"/>
                  </a:lnTo>
                  <a:lnTo>
                    <a:pt x="5871" y="6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2"/>
            <p:cNvSpPr/>
            <p:nvPr/>
          </p:nvSpPr>
          <p:spPr>
            <a:xfrm>
              <a:off x="6465882" y="3146748"/>
              <a:ext cx="221719" cy="146693"/>
            </a:xfrm>
            <a:custGeom>
              <a:avLst/>
              <a:gdLst/>
              <a:ahLst/>
              <a:cxnLst/>
              <a:rect l="l" t="t" r="r" b="b"/>
              <a:pathLst>
                <a:path w="9975" h="6551" extrusionOk="0">
                  <a:moveTo>
                    <a:pt x="1892" y="1"/>
                  </a:moveTo>
                  <a:cubicBezTo>
                    <a:pt x="1710" y="1"/>
                    <a:pt x="1596" y="14"/>
                    <a:pt x="1569" y="46"/>
                  </a:cubicBezTo>
                  <a:cubicBezTo>
                    <a:pt x="1335" y="313"/>
                    <a:pt x="1" y="5049"/>
                    <a:pt x="1" y="5049"/>
                  </a:cubicBezTo>
                  <a:lnTo>
                    <a:pt x="1035" y="5183"/>
                  </a:lnTo>
                  <a:lnTo>
                    <a:pt x="1635" y="4716"/>
                  </a:lnTo>
                  <a:cubicBezTo>
                    <a:pt x="1635" y="4716"/>
                    <a:pt x="2269" y="980"/>
                    <a:pt x="2436" y="913"/>
                  </a:cubicBezTo>
                  <a:cubicBezTo>
                    <a:pt x="2440" y="912"/>
                    <a:pt x="2446" y="912"/>
                    <a:pt x="2454" y="912"/>
                  </a:cubicBezTo>
                  <a:cubicBezTo>
                    <a:pt x="2827" y="912"/>
                    <a:pt x="7709" y="1616"/>
                    <a:pt x="7840" y="1747"/>
                  </a:cubicBezTo>
                  <a:cubicBezTo>
                    <a:pt x="7973" y="1880"/>
                    <a:pt x="8173" y="6317"/>
                    <a:pt x="8173" y="6317"/>
                  </a:cubicBezTo>
                  <a:lnTo>
                    <a:pt x="9441" y="6550"/>
                  </a:lnTo>
                  <a:lnTo>
                    <a:pt x="9975" y="6117"/>
                  </a:lnTo>
                  <a:cubicBezTo>
                    <a:pt x="9975" y="6117"/>
                    <a:pt x="9374" y="913"/>
                    <a:pt x="8874" y="846"/>
                  </a:cubicBezTo>
                  <a:cubicBezTo>
                    <a:pt x="8432" y="787"/>
                    <a:pt x="3259" y="1"/>
                    <a:pt x="1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2"/>
            <p:cNvSpPr/>
            <p:nvPr/>
          </p:nvSpPr>
          <p:spPr>
            <a:xfrm>
              <a:off x="6790648" y="3495085"/>
              <a:ext cx="44499" cy="97878"/>
            </a:xfrm>
            <a:custGeom>
              <a:avLst/>
              <a:gdLst/>
              <a:ahLst/>
              <a:cxnLst/>
              <a:rect l="l" t="t" r="r" b="b"/>
              <a:pathLst>
                <a:path w="2002" h="4371" extrusionOk="0">
                  <a:moveTo>
                    <a:pt x="0" y="1"/>
                  </a:moveTo>
                  <a:lnTo>
                    <a:pt x="34" y="668"/>
                  </a:lnTo>
                  <a:lnTo>
                    <a:pt x="34" y="1001"/>
                  </a:lnTo>
                  <a:lnTo>
                    <a:pt x="167" y="4004"/>
                  </a:lnTo>
                  <a:lnTo>
                    <a:pt x="167" y="4371"/>
                  </a:lnTo>
                  <a:lnTo>
                    <a:pt x="2002" y="3103"/>
                  </a:lnTo>
                  <a:cubicBezTo>
                    <a:pt x="1435" y="2569"/>
                    <a:pt x="934" y="1935"/>
                    <a:pt x="601" y="1202"/>
                  </a:cubicBezTo>
                  <a:cubicBezTo>
                    <a:pt x="267" y="5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2"/>
            <p:cNvSpPr/>
            <p:nvPr/>
          </p:nvSpPr>
          <p:spPr>
            <a:xfrm>
              <a:off x="6791382" y="3510021"/>
              <a:ext cx="33386" cy="74724"/>
            </a:xfrm>
            <a:custGeom>
              <a:avLst/>
              <a:gdLst/>
              <a:ahLst/>
              <a:cxnLst/>
              <a:rect l="l" t="t" r="r" b="b"/>
              <a:pathLst>
                <a:path w="1502" h="3337" extrusionOk="0">
                  <a:moveTo>
                    <a:pt x="1" y="1"/>
                  </a:moveTo>
                  <a:lnTo>
                    <a:pt x="1" y="334"/>
                  </a:lnTo>
                  <a:lnTo>
                    <a:pt x="134" y="3337"/>
                  </a:lnTo>
                  <a:lnTo>
                    <a:pt x="1502" y="2403"/>
                  </a:lnTo>
                  <a:cubicBezTo>
                    <a:pt x="801" y="1902"/>
                    <a:pt x="267" y="7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2"/>
            <p:cNvSpPr/>
            <p:nvPr/>
          </p:nvSpPr>
          <p:spPr>
            <a:xfrm>
              <a:off x="6789892" y="3495847"/>
              <a:ext cx="13381" cy="26893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1" y="0"/>
                  </a:moveTo>
                  <a:lnTo>
                    <a:pt x="68" y="967"/>
                  </a:lnTo>
                  <a:cubicBezTo>
                    <a:pt x="234" y="1034"/>
                    <a:pt x="434" y="1101"/>
                    <a:pt x="601" y="1201"/>
                  </a:cubicBezTo>
                  <a:cubicBezTo>
                    <a:pt x="268" y="5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2"/>
            <p:cNvSpPr/>
            <p:nvPr/>
          </p:nvSpPr>
          <p:spPr>
            <a:xfrm>
              <a:off x="6789159" y="3451017"/>
              <a:ext cx="80841" cy="97878"/>
            </a:xfrm>
            <a:custGeom>
              <a:avLst/>
              <a:gdLst/>
              <a:ahLst/>
              <a:cxnLst/>
              <a:rect l="l" t="t" r="r" b="b"/>
              <a:pathLst>
                <a:path w="3637" h="4371" extrusionOk="0">
                  <a:moveTo>
                    <a:pt x="0" y="1"/>
                  </a:moveTo>
                  <a:lnTo>
                    <a:pt x="0" y="234"/>
                  </a:lnTo>
                  <a:lnTo>
                    <a:pt x="101" y="2536"/>
                  </a:lnTo>
                  <a:lnTo>
                    <a:pt x="101" y="2903"/>
                  </a:lnTo>
                  <a:cubicBezTo>
                    <a:pt x="1201" y="3070"/>
                    <a:pt x="2269" y="3603"/>
                    <a:pt x="3103" y="4370"/>
                  </a:cubicBezTo>
                  <a:lnTo>
                    <a:pt x="3636" y="1869"/>
                  </a:lnTo>
                  <a:cubicBezTo>
                    <a:pt x="2202" y="4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2"/>
            <p:cNvSpPr/>
            <p:nvPr/>
          </p:nvSpPr>
          <p:spPr>
            <a:xfrm>
              <a:off x="6783958" y="3330008"/>
              <a:ext cx="60081" cy="94899"/>
            </a:xfrm>
            <a:custGeom>
              <a:avLst/>
              <a:gdLst/>
              <a:ahLst/>
              <a:cxnLst/>
              <a:rect l="l" t="t" r="r" b="b"/>
              <a:pathLst>
                <a:path w="2703" h="4238" extrusionOk="0">
                  <a:moveTo>
                    <a:pt x="1335" y="1"/>
                  </a:moveTo>
                  <a:cubicBezTo>
                    <a:pt x="935" y="434"/>
                    <a:pt x="468" y="868"/>
                    <a:pt x="1" y="1235"/>
                  </a:cubicBezTo>
                  <a:lnTo>
                    <a:pt x="1" y="1435"/>
                  </a:lnTo>
                  <a:lnTo>
                    <a:pt x="34" y="2002"/>
                  </a:lnTo>
                  <a:lnTo>
                    <a:pt x="68" y="3236"/>
                  </a:lnTo>
                  <a:lnTo>
                    <a:pt x="101" y="3970"/>
                  </a:lnTo>
                  <a:lnTo>
                    <a:pt x="101" y="4237"/>
                  </a:lnTo>
                  <a:cubicBezTo>
                    <a:pt x="1068" y="3770"/>
                    <a:pt x="1936" y="3170"/>
                    <a:pt x="2703" y="2403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2"/>
            <p:cNvSpPr/>
            <p:nvPr/>
          </p:nvSpPr>
          <p:spPr>
            <a:xfrm>
              <a:off x="6706117" y="3252328"/>
              <a:ext cx="69728" cy="56048"/>
            </a:xfrm>
            <a:custGeom>
              <a:avLst/>
              <a:gdLst/>
              <a:ahLst/>
              <a:cxnLst/>
              <a:rect l="l" t="t" r="r" b="b"/>
              <a:pathLst>
                <a:path w="3137" h="2503" extrusionOk="0">
                  <a:moveTo>
                    <a:pt x="1768" y="1"/>
                  </a:moveTo>
                  <a:cubicBezTo>
                    <a:pt x="934" y="501"/>
                    <a:pt x="301" y="1268"/>
                    <a:pt x="0" y="2202"/>
                  </a:cubicBezTo>
                  <a:lnTo>
                    <a:pt x="201" y="2236"/>
                  </a:lnTo>
                  <a:lnTo>
                    <a:pt x="834" y="2302"/>
                  </a:lnTo>
                  <a:lnTo>
                    <a:pt x="1468" y="2402"/>
                  </a:lnTo>
                  <a:lnTo>
                    <a:pt x="1902" y="2469"/>
                  </a:lnTo>
                  <a:lnTo>
                    <a:pt x="2202" y="2502"/>
                  </a:lnTo>
                  <a:cubicBezTo>
                    <a:pt x="2469" y="2136"/>
                    <a:pt x="2769" y="1769"/>
                    <a:pt x="3136" y="1468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2"/>
            <p:cNvSpPr/>
            <p:nvPr/>
          </p:nvSpPr>
          <p:spPr>
            <a:xfrm>
              <a:off x="6711296" y="3259807"/>
              <a:ext cx="55635" cy="47830"/>
            </a:xfrm>
            <a:custGeom>
              <a:avLst/>
              <a:gdLst/>
              <a:ahLst/>
              <a:cxnLst/>
              <a:rect l="l" t="t" r="r" b="b"/>
              <a:pathLst>
                <a:path w="2503" h="2136" extrusionOk="0">
                  <a:moveTo>
                    <a:pt x="1469" y="0"/>
                  </a:moveTo>
                  <a:cubicBezTo>
                    <a:pt x="701" y="401"/>
                    <a:pt x="201" y="1401"/>
                    <a:pt x="1" y="1902"/>
                  </a:cubicBezTo>
                  <a:lnTo>
                    <a:pt x="601" y="1968"/>
                  </a:lnTo>
                  <a:cubicBezTo>
                    <a:pt x="568" y="1902"/>
                    <a:pt x="535" y="1835"/>
                    <a:pt x="535" y="1735"/>
                  </a:cubicBezTo>
                  <a:cubicBezTo>
                    <a:pt x="535" y="1451"/>
                    <a:pt x="752" y="1310"/>
                    <a:pt x="968" y="1310"/>
                  </a:cubicBezTo>
                  <a:cubicBezTo>
                    <a:pt x="1185" y="1310"/>
                    <a:pt x="1402" y="1451"/>
                    <a:pt x="1402" y="1735"/>
                  </a:cubicBezTo>
                  <a:cubicBezTo>
                    <a:pt x="1402" y="1868"/>
                    <a:pt x="1369" y="2002"/>
                    <a:pt x="1269" y="2068"/>
                  </a:cubicBezTo>
                  <a:lnTo>
                    <a:pt x="1669" y="2135"/>
                  </a:lnTo>
                  <a:cubicBezTo>
                    <a:pt x="1902" y="1768"/>
                    <a:pt x="2203" y="1401"/>
                    <a:pt x="2503" y="1101"/>
                  </a:cubicBez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2"/>
            <p:cNvSpPr/>
            <p:nvPr/>
          </p:nvSpPr>
          <p:spPr>
            <a:xfrm>
              <a:off x="6788425" y="3456257"/>
              <a:ext cx="77863" cy="82180"/>
            </a:xfrm>
            <a:custGeom>
              <a:avLst/>
              <a:gdLst/>
              <a:ahLst/>
              <a:cxnLst/>
              <a:rect l="l" t="t" r="r" b="b"/>
              <a:pathLst>
                <a:path w="3503" h="3670" extrusionOk="0">
                  <a:moveTo>
                    <a:pt x="1142" y="776"/>
                  </a:moveTo>
                  <a:cubicBezTo>
                    <a:pt x="1236" y="776"/>
                    <a:pt x="1334" y="794"/>
                    <a:pt x="1434" y="834"/>
                  </a:cubicBezTo>
                  <a:cubicBezTo>
                    <a:pt x="1768" y="934"/>
                    <a:pt x="1968" y="1301"/>
                    <a:pt x="1868" y="1635"/>
                  </a:cubicBezTo>
                  <a:cubicBezTo>
                    <a:pt x="1810" y="2042"/>
                    <a:pt x="1480" y="2269"/>
                    <a:pt x="1143" y="2269"/>
                  </a:cubicBezTo>
                  <a:cubicBezTo>
                    <a:pt x="900" y="2269"/>
                    <a:pt x="654" y="2152"/>
                    <a:pt x="500" y="1902"/>
                  </a:cubicBezTo>
                  <a:cubicBezTo>
                    <a:pt x="217" y="1363"/>
                    <a:pt x="608" y="776"/>
                    <a:pt x="1142" y="776"/>
                  </a:cubicBezTo>
                  <a:close/>
                  <a:moveTo>
                    <a:pt x="0" y="0"/>
                  </a:moveTo>
                  <a:lnTo>
                    <a:pt x="100" y="2302"/>
                  </a:lnTo>
                  <a:cubicBezTo>
                    <a:pt x="1501" y="2535"/>
                    <a:pt x="3036" y="3669"/>
                    <a:pt x="3036" y="3669"/>
                  </a:cubicBezTo>
                  <a:lnTo>
                    <a:pt x="3503" y="1701"/>
                  </a:lnTo>
                  <a:cubicBezTo>
                    <a:pt x="2502" y="834"/>
                    <a:pt x="1301" y="2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2"/>
            <p:cNvSpPr/>
            <p:nvPr/>
          </p:nvSpPr>
          <p:spPr>
            <a:xfrm>
              <a:off x="6784713" y="3339726"/>
              <a:ext cx="51168" cy="79202"/>
            </a:xfrm>
            <a:custGeom>
              <a:avLst/>
              <a:gdLst/>
              <a:ahLst/>
              <a:cxnLst/>
              <a:rect l="l" t="t" r="r" b="b"/>
              <a:pathLst>
                <a:path w="2302" h="3537" extrusionOk="0">
                  <a:moveTo>
                    <a:pt x="1201" y="0"/>
                  </a:moveTo>
                  <a:cubicBezTo>
                    <a:pt x="834" y="401"/>
                    <a:pt x="434" y="734"/>
                    <a:pt x="0" y="1001"/>
                  </a:cubicBezTo>
                  <a:lnTo>
                    <a:pt x="0" y="1568"/>
                  </a:lnTo>
                  <a:lnTo>
                    <a:pt x="34" y="1568"/>
                  </a:lnTo>
                  <a:cubicBezTo>
                    <a:pt x="768" y="1668"/>
                    <a:pt x="768" y="2702"/>
                    <a:pt x="34" y="2802"/>
                  </a:cubicBezTo>
                  <a:lnTo>
                    <a:pt x="67" y="3536"/>
                  </a:lnTo>
                  <a:cubicBezTo>
                    <a:pt x="868" y="3103"/>
                    <a:pt x="1601" y="2569"/>
                    <a:pt x="2302" y="1969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2"/>
            <p:cNvSpPr/>
            <p:nvPr/>
          </p:nvSpPr>
          <p:spPr>
            <a:xfrm>
              <a:off x="6440676" y="2481489"/>
              <a:ext cx="115694" cy="605784"/>
            </a:xfrm>
            <a:custGeom>
              <a:avLst/>
              <a:gdLst/>
              <a:ahLst/>
              <a:cxnLst/>
              <a:rect l="l" t="t" r="r" b="b"/>
              <a:pathLst>
                <a:path w="5205" h="27053" extrusionOk="0">
                  <a:moveTo>
                    <a:pt x="301" y="0"/>
                  </a:moveTo>
                  <a:cubicBezTo>
                    <a:pt x="301" y="0"/>
                    <a:pt x="1" y="12943"/>
                    <a:pt x="267" y="14677"/>
                  </a:cubicBezTo>
                  <a:cubicBezTo>
                    <a:pt x="1035" y="19180"/>
                    <a:pt x="3236" y="27053"/>
                    <a:pt x="3236" y="27053"/>
                  </a:cubicBezTo>
                  <a:lnTo>
                    <a:pt x="5204" y="26319"/>
                  </a:lnTo>
                  <a:cubicBezTo>
                    <a:pt x="5204" y="26319"/>
                    <a:pt x="3336" y="18080"/>
                    <a:pt x="3136" y="15111"/>
                  </a:cubicBezTo>
                  <a:cubicBezTo>
                    <a:pt x="2903" y="12142"/>
                    <a:pt x="2669" y="1601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2"/>
            <p:cNvSpPr/>
            <p:nvPr/>
          </p:nvSpPr>
          <p:spPr>
            <a:xfrm>
              <a:off x="6586733" y="2664480"/>
              <a:ext cx="76396" cy="81845"/>
            </a:xfrm>
            <a:custGeom>
              <a:avLst/>
              <a:gdLst/>
              <a:ahLst/>
              <a:cxnLst/>
              <a:rect l="l" t="t" r="r" b="b"/>
              <a:pathLst>
                <a:path w="3437" h="3655" extrusionOk="0">
                  <a:moveTo>
                    <a:pt x="2870" y="1"/>
                  </a:moveTo>
                  <a:lnTo>
                    <a:pt x="1" y="1568"/>
                  </a:lnTo>
                  <a:lnTo>
                    <a:pt x="1" y="3336"/>
                  </a:lnTo>
                  <a:cubicBezTo>
                    <a:pt x="142" y="3571"/>
                    <a:pt x="474" y="3655"/>
                    <a:pt x="880" y="3655"/>
                  </a:cubicBezTo>
                  <a:cubicBezTo>
                    <a:pt x="1919" y="3655"/>
                    <a:pt x="3437" y="3103"/>
                    <a:pt x="3437" y="3103"/>
                  </a:cubicBezTo>
                  <a:lnTo>
                    <a:pt x="287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2"/>
            <p:cNvSpPr/>
            <p:nvPr/>
          </p:nvSpPr>
          <p:spPr>
            <a:xfrm>
              <a:off x="6650504" y="2664480"/>
              <a:ext cx="61570" cy="72485"/>
            </a:xfrm>
            <a:custGeom>
              <a:avLst/>
              <a:gdLst/>
              <a:ahLst/>
              <a:cxnLst/>
              <a:rect l="l" t="t" r="r" b="b"/>
              <a:pathLst>
                <a:path w="2770" h="3237" extrusionOk="0">
                  <a:moveTo>
                    <a:pt x="1" y="1"/>
                  </a:moveTo>
                  <a:lnTo>
                    <a:pt x="568" y="3103"/>
                  </a:lnTo>
                  <a:lnTo>
                    <a:pt x="2603" y="3236"/>
                  </a:lnTo>
                  <a:lnTo>
                    <a:pt x="2769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2"/>
            <p:cNvSpPr/>
            <p:nvPr/>
          </p:nvSpPr>
          <p:spPr>
            <a:xfrm>
              <a:off x="6101618" y="2084761"/>
              <a:ext cx="304228" cy="335529"/>
            </a:xfrm>
            <a:custGeom>
              <a:avLst/>
              <a:gdLst/>
              <a:ahLst/>
              <a:cxnLst/>
              <a:rect l="l" t="t" r="r" b="b"/>
              <a:pathLst>
                <a:path w="13687" h="14984" extrusionOk="0">
                  <a:moveTo>
                    <a:pt x="7007" y="0"/>
                  </a:moveTo>
                  <a:cubicBezTo>
                    <a:pt x="3105" y="0"/>
                    <a:pt x="2345" y="2573"/>
                    <a:pt x="2345" y="2573"/>
                  </a:cubicBezTo>
                  <a:cubicBezTo>
                    <a:pt x="2256" y="2552"/>
                    <a:pt x="2168" y="2541"/>
                    <a:pt x="2081" y="2541"/>
                  </a:cubicBezTo>
                  <a:cubicBezTo>
                    <a:pt x="930" y="2541"/>
                    <a:pt x="1" y="4352"/>
                    <a:pt x="311" y="7143"/>
                  </a:cubicBezTo>
                  <a:cubicBezTo>
                    <a:pt x="644" y="10112"/>
                    <a:pt x="2479" y="10245"/>
                    <a:pt x="2779" y="11379"/>
                  </a:cubicBezTo>
                  <a:cubicBezTo>
                    <a:pt x="3079" y="12480"/>
                    <a:pt x="2512" y="14081"/>
                    <a:pt x="2512" y="14081"/>
                  </a:cubicBezTo>
                  <a:cubicBezTo>
                    <a:pt x="3046" y="13648"/>
                    <a:pt x="3213" y="12280"/>
                    <a:pt x="3213" y="12280"/>
                  </a:cubicBezTo>
                  <a:lnTo>
                    <a:pt x="3213" y="12280"/>
                  </a:lnTo>
                  <a:cubicBezTo>
                    <a:pt x="3279" y="13114"/>
                    <a:pt x="3079" y="13948"/>
                    <a:pt x="2612" y="14648"/>
                  </a:cubicBezTo>
                  <a:cubicBezTo>
                    <a:pt x="3449" y="14894"/>
                    <a:pt x="4512" y="14983"/>
                    <a:pt x="5615" y="14983"/>
                  </a:cubicBezTo>
                  <a:cubicBezTo>
                    <a:pt x="8557" y="14983"/>
                    <a:pt x="11785" y="14348"/>
                    <a:pt x="11785" y="14348"/>
                  </a:cubicBezTo>
                  <a:cubicBezTo>
                    <a:pt x="11552" y="13814"/>
                    <a:pt x="11452" y="13247"/>
                    <a:pt x="11519" y="12680"/>
                  </a:cubicBezTo>
                  <a:lnTo>
                    <a:pt x="11519" y="12680"/>
                  </a:lnTo>
                  <a:cubicBezTo>
                    <a:pt x="11652" y="13214"/>
                    <a:pt x="12052" y="13681"/>
                    <a:pt x="12553" y="13914"/>
                  </a:cubicBezTo>
                  <a:cubicBezTo>
                    <a:pt x="11719" y="12013"/>
                    <a:pt x="11685" y="9878"/>
                    <a:pt x="12453" y="7943"/>
                  </a:cubicBezTo>
                  <a:cubicBezTo>
                    <a:pt x="13687" y="4608"/>
                    <a:pt x="12486" y="438"/>
                    <a:pt x="7849" y="38"/>
                  </a:cubicBezTo>
                  <a:cubicBezTo>
                    <a:pt x="7553" y="12"/>
                    <a:pt x="7273" y="0"/>
                    <a:pt x="70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2"/>
            <p:cNvSpPr/>
            <p:nvPr/>
          </p:nvSpPr>
          <p:spPr>
            <a:xfrm>
              <a:off x="6187838" y="2902759"/>
              <a:ext cx="349994" cy="1380139"/>
            </a:xfrm>
            <a:custGeom>
              <a:avLst/>
              <a:gdLst/>
              <a:ahLst/>
              <a:cxnLst/>
              <a:rect l="l" t="t" r="r" b="b"/>
              <a:pathLst>
                <a:path w="15746" h="61634" extrusionOk="0">
                  <a:moveTo>
                    <a:pt x="401" y="1"/>
                  </a:moveTo>
                  <a:cubicBezTo>
                    <a:pt x="401" y="1"/>
                    <a:pt x="1" y="10575"/>
                    <a:pt x="6906" y="27620"/>
                  </a:cubicBezTo>
                  <a:cubicBezTo>
                    <a:pt x="5905" y="43932"/>
                    <a:pt x="13744" y="61478"/>
                    <a:pt x="13744" y="61478"/>
                  </a:cubicBezTo>
                  <a:cubicBezTo>
                    <a:pt x="13894" y="61585"/>
                    <a:pt x="14151" y="61634"/>
                    <a:pt x="14432" y="61634"/>
                  </a:cubicBezTo>
                  <a:cubicBezTo>
                    <a:pt x="15024" y="61634"/>
                    <a:pt x="15723" y="61417"/>
                    <a:pt x="15745" y="61078"/>
                  </a:cubicBezTo>
                  <a:cubicBezTo>
                    <a:pt x="14578" y="58776"/>
                    <a:pt x="13977" y="37694"/>
                    <a:pt x="13210" y="27620"/>
                  </a:cubicBezTo>
                  <a:cubicBezTo>
                    <a:pt x="13410" y="16913"/>
                    <a:pt x="11242" y="1"/>
                    <a:pt x="112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2"/>
            <p:cNvSpPr/>
            <p:nvPr/>
          </p:nvSpPr>
          <p:spPr>
            <a:xfrm>
              <a:off x="5968386" y="2902759"/>
              <a:ext cx="403362" cy="1387887"/>
            </a:xfrm>
            <a:custGeom>
              <a:avLst/>
              <a:gdLst/>
              <a:ahLst/>
              <a:cxnLst/>
              <a:rect l="l" t="t" r="r" b="b"/>
              <a:pathLst>
                <a:path w="18147" h="61980" extrusionOk="0">
                  <a:moveTo>
                    <a:pt x="8640" y="1"/>
                  </a:moveTo>
                  <a:cubicBezTo>
                    <a:pt x="8640" y="1"/>
                    <a:pt x="2469" y="5571"/>
                    <a:pt x="4437" y="28854"/>
                  </a:cubicBezTo>
                  <a:cubicBezTo>
                    <a:pt x="0" y="39395"/>
                    <a:pt x="5237" y="61878"/>
                    <a:pt x="5237" y="61878"/>
                  </a:cubicBezTo>
                  <a:cubicBezTo>
                    <a:pt x="5473" y="61950"/>
                    <a:pt x="5667" y="61980"/>
                    <a:pt x="5832" y="61980"/>
                  </a:cubicBezTo>
                  <a:cubicBezTo>
                    <a:pt x="6439" y="61980"/>
                    <a:pt x="6652" y="61573"/>
                    <a:pt x="7072" y="61311"/>
                  </a:cubicBezTo>
                  <a:cubicBezTo>
                    <a:pt x="7105" y="50103"/>
                    <a:pt x="9207" y="38261"/>
                    <a:pt x="11275" y="28421"/>
                  </a:cubicBezTo>
                  <a:cubicBezTo>
                    <a:pt x="13210" y="19081"/>
                    <a:pt x="18146" y="1"/>
                    <a:pt x="1814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2"/>
            <p:cNvSpPr/>
            <p:nvPr/>
          </p:nvSpPr>
          <p:spPr>
            <a:xfrm>
              <a:off x="6030668" y="2910977"/>
              <a:ext cx="455997" cy="618503"/>
            </a:xfrm>
            <a:custGeom>
              <a:avLst/>
              <a:gdLst/>
              <a:ahLst/>
              <a:cxnLst/>
              <a:rect l="l" t="t" r="r" b="b"/>
              <a:pathLst>
                <a:path w="20515" h="27621" extrusionOk="0">
                  <a:moveTo>
                    <a:pt x="18547" y="0"/>
                  </a:moveTo>
                  <a:cubicBezTo>
                    <a:pt x="18547" y="0"/>
                    <a:pt x="9140" y="234"/>
                    <a:pt x="5304" y="234"/>
                  </a:cubicBezTo>
                  <a:cubicBezTo>
                    <a:pt x="1134" y="5238"/>
                    <a:pt x="0" y="21249"/>
                    <a:pt x="767" y="24751"/>
                  </a:cubicBezTo>
                  <a:cubicBezTo>
                    <a:pt x="1101" y="25118"/>
                    <a:pt x="1501" y="25419"/>
                    <a:pt x="1935" y="25652"/>
                  </a:cubicBezTo>
                  <a:cubicBezTo>
                    <a:pt x="1968" y="23484"/>
                    <a:pt x="2602" y="22483"/>
                    <a:pt x="2602" y="22483"/>
                  </a:cubicBezTo>
                  <a:lnTo>
                    <a:pt x="2602" y="22483"/>
                  </a:lnTo>
                  <a:cubicBezTo>
                    <a:pt x="2502" y="23717"/>
                    <a:pt x="2602" y="24952"/>
                    <a:pt x="2936" y="26152"/>
                  </a:cubicBezTo>
                  <a:cubicBezTo>
                    <a:pt x="4891" y="26962"/>
                    <a:pt x="7912" y="27620"/>
                    <a:pt x="11699" y="27620"/>
                  </a:cubicBezTo>
                  <a:cubicBezTo>
                    <a:pt x="14306" y="27620"/>
                    <a:pt x="17277" y="27308"/>
                    <a:pt x="20515" y="26519"/>
                  </a:cubicBezTo>
                  <a:cubicBezTo>
                    <a:pt x="20515" y="17213"/>
                    <a:pt x="18680" y="1535"/>
                    <a:pt x="18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2"/>
            <p:cNvSpPr/>
            <p:nvPr/>
          </p:nvSpPr>
          <p:spPr>
            <a:xfrm>
              <a:off x="6052895" y="4288362"/>
              <a:ext cx="125341" cy="191232"/>
            </a:xfrm>
            <a:custGeom>
              <a:avLst/>
              <a:gdLst/>
              <a:ahLst/>
              <a:cxnLst/>
              <a:rect l="l" t="t" r="r" b="b"/>
              <a:pathLst>
                <a:path w="5639" h="8540" extrusionOk="0">
                  <a:moveTo>
                    <a:pt x="1435" y="0"/>
                  </a:moveTo>
                  <a:cubicBezTo>
                    <a:pt x="1435" y="0"/>
                    <a:pt x="268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2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437" y="901"/>
                    <a:pt x="3337" y="167"/>
                    <a:pt x="3337" y="167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2"/>
            <p:cNvSpPr/>
            <p:nvPr/>
          </p:nvSpPr>
          <p:spPr>
            <a:xfrm>
              <a:off x="6084792" y="4257729"/>
              <a:ext cx="61926" cy="173676"/>
            </a:xfrm>
            <a:custGeom>
              <a:avLst/>
              <a:gdLst/>
              <a:ahLst/>
              <a:cxnLst/>
              <a:rect l="l" t="t" r="r" b="b"/>
              <a:pathLst>
                <a:path w="2786" h="7756" extrusionOk="0">
                  <a:moveTo>
                    <a:pt x="1868" y="0"/>
                  </a:moveTo>
                  <a:lnTo>
                    <a:pt x="0" y="1368"/>
                  </a:lnTo>
                  <a:cubicBezTo>
                    <a:pt x="100" y="3703"/>
                    <a:pt x="934" y="6705"/>
                    <a:pt x="2002" y="7673"/>
                  </a:cubicBezTo>
                  <a:cubicBezTo>
                    <a:pt x="2083" y="7730"/>
                    <a:pt x="2173" y="7755"/>
                    <a:pt x="2261" y="7755"/>
                  </a:cubicBezTo>
                  <a:cubicBezTo>
                    <a:pt x="2532" y="7755"/>
                    <a:pt x="2786" y="7516"/>
                    <a:pt x="2735" y="7239"/>
                  </a:cubicBezTo>
                  <a:cubicBezTo>
                    <a:pt x="2202" y="4837"/>
                    <a:pt x="1902" y="2436"/>
                    <a:pt x="1868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2"/>
            <p:cNvSpPr/>
            <p:nvPr/>
          </p:nvSpPr>
          <p:spPr>
            <a:xfrm>
              <a:off x="6469594" y="4288362"/>
              <a:ext cx="125319" cy="191232"/>
            </a:xfrm>
            <a:custGeom>
              <a:avLst/>
              <a:gdLst/>
              <a:ahLst/>
              <a:cxnLst/>
              <a:rect l="l" t="t" r="r" b="b"/>
              <a:pathLst>
                <a:path w="5638" h="8540" extrusionOk="0">
                  <a:moveTo>
                    <a:pt x="1435" y="0"/>
                  </a:moveTo>
                  <a:cubicBezTo>
                    <a:pt x="1435" y="0"/>
                    <a:pt x="267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1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603" y="1968"/>
                    <a:pt x="3403" y="967"/>
                    <a:pt x="3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2"/>
            <p:cNvSpPr/>
            <p:nvPr/>
          </p:nvSpPr>
          <p:spPr>
            <a:xfrm>
              <a:off x="6491088" y="4250810"/>
              <a:ext cx="72306" cy="181021"/>
            </a:xfrm>
            <a:custGeom>
              <a:avLst/>
              <a:gdLst/>
              <a:ahLst/>
              <a:cxnLst/>
              <a:rect l="l" t="t" r="r" b="b"/>
              <a:pathLst>
                <a:path w="3253" h="8084" extrusionOk="0">
                  <a:moveTo>
                    <a:pt x="1692" y="0"/>
                  </a:moveTo>
                  <a:cubicBezTo>
                    <a:pt x="1202" y="0"/>
                    <a:pt x="1" y="1177"/>
                    <a:pt x="1" y="1177"/>
                  </a:cubicBezTo>
                  <a:cubicBezTo>
                    <a:pt x="101" y="3512"/>
                    <a:pt x="1402" y="7014"/>
                    <a:pt x="2503" y="7982"/>
                  </a:cubicBezTo>
                  <a:cubicBezTo>
                    <a:pt x="2591" y="8052"/>
                    <a:pt x="2686" y="8083"/>
                    <a:pt x="2777" y="8083"/>
                  </a:cubicBezTo>
                  <a:cubicBezTo>
                    <a:pt x="3030" y="8083"/>
                    <a:pt x="3252" y="7843"/>
                    <a:pt x="3203" y="7548"/>
                  </a:cubicBezTo>
                  <a:cubicBezTo>
                    <a:pt x="2369" y="4079"/>
                    <a:pt x="2436" y="1677"/>
                    <a:pt x="1869" y="109"/>
                  </a:cubicBezTo>
                  <a:cubicBezTo>
                    <a:pt x="1836" y="33"/>
                    <a:pt x="1774" y="0"/>
                    <a:pt x="1692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6092949" y="2450834"/>
              <a:ext cx="412253" cy="560999"/>
            </a:xfrm>
            <a:custGeom>
              <a:avLst/>
              <a:gdLst/>
              <a:ahLst/>
              <a:cxnLst/>
              <a:rect l="l" t="t" r="r" b="b"/>
              <a:pathLst>
                <a:path w="18547" h="25053" extrusionOk="0">
                  <a:moveTo>
                    <a:pt x="4548" y="0"/>
                  </a:moveTo>
                  <a:cubicBezTo>
                    <a:pt x="414" y="0"/>
                    <a:pt x="37" y="3337"/>
                    <a:pt x="1" y="3337"/>
                  </a:cubicBezTo>
                  <a:cubicBezTo>
                    <a:pt x="0" y="3337"/>
                    <a:pt x="0" y="3337"/>
                    <a:pt x="0" y="3337"/>
                  </a:cubicBezTo>
                  <a:lnTo>
                    <a:pt x="0" y="3337"/>
                  </a:lnTo>
                  <a:cubicBezTo>
                    <a:pt x="2302" y="8007"/>
                    <a:pt x="3069" y="18248"/>
                    <a:pt x="3069" y="18248"/>
                  </a:cubicBezTo>
                  <a:lnTo>
                    <a:pt x="701" y="22684"/>
                  </a:lnTo>
                  <a:lnTo>
                    <a:pt x="9140" y="25053"/>
                  </a:lnTo>
                  <a:lnTo>
                    <a:pt x="10875" y="20650"/>
                  </a:lnTo>
                  <a:lnTo>
                    <a:pt x="12309" y="24853"/>
                  </a:lnTo>
                  <a:lnTo>
                    <a:pt x="16679" y="23518"/>
                  </a:lnTo>
                  <a:lnTo>
                    <a:pt x="15945" y="17747"/>
                  </a:lnTo>
                  <a:cubicBezTo>
                    <a:pt x="18547" y="5672"/>
                    <a:pt x="15945" y="1369"/>
                    <a:pt x="15945" y="1369"/>
                  </a:cubicBezTo>
                  <a:cubicBezTo>
                    <a:pt x="14246" y="331"/>
                    <a:pt x="11747" y="301"/>
                    <a:pt x="11467" y="301"/>
                  </a:cubicBezTo>
                  <a:cubicBezTo>
                    <a:pt x="11450" y="301"/>
                    <a:pt x="11442" y="302"/>
                    <a:pt x="11442" y="302"/>
                  </a:cubicBezTo>
                  <a:cubicBezTo>
                    <a:pt x="12075" y="3637"/>
                    <a:pt x="10875" y="7540"/>
                    <a:pt x="10875" y="7540"/>
                  </a:cubicBezTo>
                  <a:lnTo>
                    <a:pt x="4670" y="1"/>
                  </a:lnTo>
                  <a:cubicBezTo>
                    <a:pt x="4629" y="1"/>
                    <a:pt x="4588" y="0"/>
                    <a:pt x="4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6168567" y="2442638"/>
              <a:ext cx="248415" cy="236801"/>
            </a:xfrm>
            <a:custGeom>
              <a:avLst/>
              <a:gdLst/>
              <a:ahLst/>
              <a:cxnLst/>
              <a:rect l="l" t="t" r="r" b="b"/>
              <a:pathLst>
                <a:path w="11176" h="10575" extrusionOk="0">
                  <a:moveTo>
                    <a:pt x="2169" y="0"/>
                  </a:moveTo>
                  <a:lnTo>
                    <a:pt x="1602" y="101"/>
                  </a:lnTo>
                  <a:cubicBezTo>
                    <a:pt x="1602" y="101"/>
                    <a:pt x="1" y="2502"/>
                    <a:pt x="67" y="4771"/>
                  </a:cubicBezTo>
                  <a:lnTo>
                    <a:pt x="3303" y="4771"/>
                  </a:lnTo>
                  <a:lnTo>
                    <a:pt x="2002" y="6538"/>
                  </a:lnTo>
                  <a:cubicBezTo>
                    <a:pt x="2002" y="6538"/>
                    <a:pt x="6172" y="7172"/>
                    <a:pt x="8373" y="10575"/>
                  </a:cubicBezTo>
                  <a:lnTo>
                    <a:pt x="7806" y="8607"/>
                  </a:lnTo>
                  <a:lnTo>
                    <a:pt x="10908" y="6538"/>
                  </a:lnTo>
                  <a:lnTo>
                    <a:pt x="9207" y="4804"/>
                  </a:lnTo>
                  <a:lnTo>
                    <a:pt x="11175" y="4203"/>
                  </a:lnTo>
                  <a:cubicBezTo>
                    <a:pt x="10308" y="2369"/>
                    <a:pt x="8740" y="934"/>
                    <a:pt x="6805" y="301"/>
                  </a:cubicBezTo>
                  <a:lnTo>
                    <a:pt x="6805" y="301"/>
                  </a:lnTo>
                  <a:cubicBezTo>
                    <a:pt x="8673" y="2402"/>
                    <a:pt x="7406" y="7439"/>
                    <a:pt x="7406" y="7439"/>
                  </a:cubicBezTo>
                  <a:cubicBezTo>
                    <a:pt x="4337" y="3736"/>
                    <a:pt x="2536" y="768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6187483" y="2308193"/>
              <a:ext cx="202048" cy="246519"/>
            </a:xfrm>
            <a:custGeom>
              <a:avLst/>
              <a:gdLst/>
              <a:ahLst/>
              <a:cxnLst/>
              <a:rect l="l" t="t" r="r" b="b"/>
              <a:pathLst>
                <a:path w="9090" h="11009" extrusionOk="0">
                  <a:moveTo>
                    <a:pt x="884" y="0"/>
                  </a:moveTo>
                  <a:lnTo>
                    <a:pt x="884" y="0"/>
                  </a:lnTo>
                  <a:cubicBezTo>
                    <a:pt x="1418" y="1902"/>
                    <a:pt x="2018" y="5337"/>
                    <a:pt x="817" y="6605"/>
                  </a:cubicBezTo>
                  <a:cubicBezTo>
                    <a:pt x="817" y="6605"/>
                    <a:pt x="0" y="8118"/>
                    <a:pt x="4216" y="8118"/>
                  </a:cubicBezTo>
                  <a:cubicBezTo>
                    <a:pt x="4427" y="8118"/>
                    <a:pt x="4650" y="8114"/>
                    <a:pt x="4887" y="8106"/>
                  </a:cubicBezTo>
                  <a:cubicBezTo>
                    <a:pt x="5321" y="9140"/>
                    <a:pt x="6155" y="11008"/>
                    <a:pt x="6155" y="11008"/>
                  </a:cubicBezTo>
                  <a:cubicBezTo>
                    <a:pt x="6155" y="11008"/>
                    <a:pt x="6221" y="8806"/>
                    <a:pt x="5888" y="8039"/>
                  </a:cubicBezTo>
                  <a:cubicBezTo>
                    <a:pt x="9090" y="7772"/>
                    <a:pt x="6655" y="6572"/>
                    <a:pt x="6655" y="6572"/>
                  </a:cubicBezTo>
                  <a:cubicBezTo>
                    <a:pt x="4520" y="6071"/>
                    <a:pt x="4453" y="4537"/>
                    <a:pt x="4720" y="3069"/>
                  </a:cubicBezTo>
                  <a:lnTo>
                    <a:pt x="88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6240495" y="2336565"/>
              <a:ext cx="51923" cy="63528"/>
            </a:xfrm>
            <a:custGeom>
              <a:avLst/>
              <a:gdLst/>
              <a:ahLst/>
              <a:cxnLst/>
              <a:rect l="l" t="t" r="r" b="b"/>
              <a:pathLst>
                <a:path w="2336" h="2837" extrusionOk="0">
                  <a:moveTo>
                    <a:pt x="67" y="1"/>
                  </a:moveTo>
                  <a:cubicBezTo>
                    <a:pt x="0" y="334"/>
                    <a:pt x="34" y="668"/>
                    <a:pt x="100" y="1001"/>
                  </a:cubicBezTo>
                  <a:cubicBezTo>
                    <a:pt x="234" y="1835"/>
                    <a:pt x="1401" y="2736"/>
                    <a:pt x="2235" y="2836"/>
                  </a:cubicBezTo>
                  <a:cubicBezTo>
                    <a:pt x="2235" y="2503"/>
                    <a:pt x="2268" y="2136"/>
                    <a:pt x="2335" y="1802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6159143" y="2115237"/>
              <a:ext cx="220764" cy="263582"/>
            </a:xfrm>
            <a:custGeom>
              <a:avLst/>
              <a:gdLst/>
              <a:ahLst/>
              <a:cxnLst/>
              <a:rect l="l" t="t" r="r" b="b"/>
              <a:pathLst>
                <a:path w="9932" h="11771" extrusionOk="0">
                  <a:moveTo>
                    <a:pt x="4432" y="1"/>
                  </a:moveTo>
                  <a:cubicBezTo>
                    <a:pt x="2022" y="1"/>
                    <a:pt x="0" y="2258"/>
                    <a:pt x="591" y="4848"/>
                  </a:cubicBezTo>
                  <a:cubicBezTo>
                    <a:pt x="1158" y="7883"/>
                    <a:pt x="1325" y="9184"/>
                    <a:pt x="3093" y="10652"/>
                  </a:cubicBezTo>
                  <a:cubicBezTo>
                    <a:pt x="4011" y="11417"/>
                    <a:pt x="5049" y="11771"/>
                    <a:pt x="6025" y="11771"/>
                  </a:cubicBezTo>
                  <a:cubicBezTo>
                    <a:pt x="7815" y="11771"/>
                    <a:pt x="9394" y="10580"/>
                    <a:pt x="9631" y="8550"/>
                  </a:cubicBezTo>
                  <a:cubicBezTo>
                    <a:pt x="9931" y="5782"/>
                    <a:pt x="8931" y="1279"/>
                    <a:pt x="5795" y="245"/>
                  </a:cubicBezTo>
                  <a:cubicBezTo>
                    <a:pt x="5337" y="78"/>
                    <a:pt x="4878" y="1"/>
                    <a:pt x="443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6115932" y="2132726"/>
              <a:ext cx="148013" cy="142797"/>
            </a:xfrm>
            <a:custGeom>
              <a:avLst/>
              <a:gdLst/>
              <a:ahLst/>
              <a:cxnLst/>
              <a:rect l="l" t="t" r="r" b="b"/>
              <a:pathLst>
                <a:path w="6659" h="6377" extrusionOk="0">
                  <a:moveTo>
                    <a:pt x="4288" y="0"/>
                  </a:moveTo>
                  <a:cubicBezTo>
                    <a:pt x="4065" y="0"/>
                    <a:pt x="3786" y="78"/>
                    <a:pt x="3436" y="264"/>
                  </a:cubicBezTo>
                  <a:cubicBezTo>
                    <a:pt x="1401" y="1365"/>
                    <a:pt x="0" y="6235"/>
                    <a:pt x="3436" y="6368"/>
                  </a:cubicBezTo>
                  <a:cubicBezTo>
                    <a:pt x="3545" y="6374"/>
                    <a:pt x="3648" y="6376"/>
                    <a:pt x="3743" y="6376"/>
                  </a:cubicBezTo>
                  <a:cubicBezTo>
                    <a:pt x="6658" y="6376"/>
                    <a:pt x="3489" y="3964"/>
                    <a:pt x="5104" y="1865"/>
                  </a:cubicBezTo>
                  <a:cubicBezTo>
                    <a:pt x="5104" y="1865"/>
                    <a:pt x="5380" y="0"/>
                    <a:pt x="42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6192284" y="2107601"/>
              <a:ext cx="157971" cy="82539"/>
            </a:xfrm>
            <a:custGeom>
              <a:avLst/>
              <a:gdLst/>
              <a:ahLst/>
              <a:cxnLst/>
              <a:rect l="l" t="t" r="r" b="b"/>
              <a:pathLst>
                <a:path w="7107" h="3686" extrusionOk="0">
                  <a:moveTo>
                    <a:pt x="3410" y="1"/>
                  </a:moveTo>
                  <a:cubicBezTo>
                    <a:pt x="2343" y="1"/>
                    <a:pt x="1155" y="401"/>
                    <a:pt x="1" y="1419"/>
                  </a:cubicBezTo>
                  <a:cubicBezTo>
                    <a:pt x="330" y="3012"/>
                    <a:pt x="601" y="3685"/>
                    <a:pt x="1526" y="3685"/>
                  </a:cubicBezTo>
                  <a:cubicBezTo>
                    <a:pt x="1822" y="3685"/>
                    <a:pt x="2184" y="3617"/>
                    <a:pt x="2636" y="3488"/>
                  </a:cubicBezTo>
                  <a:cubicBezTo>
                    <a:pt x="2336" y="3054"/>
                    <a:pt x="2236" y="2554"/>
                    <a:pt x="2269" y="2053"/>
                  </a:cubicBezTo>
                  <a:lnTo>
                    <a:pt x="2269" y="2053"/>
                  </a:lnTo>
                  <a:cubicBezTo>
                    <a:pt x="2469" y="2554"/>
                    <a:pt x="2836" y="2954"/>
                    <a:pt x="3303" y="3187"/>
                  </a:cubicBezTo>
                  <a:cubicBezTo>
                    <a:pt x="3804" y="2987"/>
                    <a:pt x="4337" y="2820"/>
                    <a:pt x="4838" y="2720"/>
                  </a:cubicBezTo>
                  <a:cubicBezTo>
                    <a:pt x="4738" y="2454"/>
                    <a:pt x="4704" y="2120"/>
                    <a:pt x="4771" y="1820"/>
                  </a:cubicBezTo>
                  <a:lnTo>
                    <a:pt x="4771" y="1820"/>
                  </a:lnTo>
                  <a:cubicBezTo>
                    <a:pt x="4904" y="2187"/>
                    <a:pt x="5138" y="2454"/>
                    <a:pt x="5438" y="2654"/>
                  </a:cubicBezTo>
                  <a:cubicBezTo>
                    <a:pt x="6039" y="2687"/>
                    <a:pt x="6572" y="2787"/>
                    <a:pt x="7106" y="2954"/>
                  </a:cubicBezTo>
                  <a:cubicBezTo>
                    <a:pt x="7106" y="1521"/>
                    <a:pt x="5489" y="1"/>
                    <a:pt x="3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6277571" y="2224445"/>
              <a:ext cx="14848" cy="20355"/>
            </a:xfrm>
            <a:custGeom>
              <a:avLst/>
              <a:gdLst/>
              <a:ahLst/>
              <a:cxnLst/>
              <a:rect l="l" t="t" r="r" b="b"/>
              <a:pathLst>
                <a:path w="668" h="909" extrusionOk="0">
                  <a:moveTo>
                    <a:pt x="304" y="1"/>
                  </a:moveTo>
                  <a:cubicBezTo>
                    <a:pt x="291" y="1"/>
                    <a:pt x="279" y="2"/>
                    <a:pt x="267" y="4"/>
                  </a:cubicBezTo>
                  <a:cubicBezTo>
                    <a:pt x="100" y="4"/>
                    <a:pt x="0" y="204"/>
                    <a:pt x="33" y="471"/>
                  </a:cubicBezTo>
                  <a:cubicBezTo>
                    <a:pt x="95" y="718"/>
                    <a:pt x="214" y="908"/>
                    <a:pt x="364" y="908"/>
                  </a:cubicBezTo>
                  <a:cubicBezTo>
                    <a:pt x="376" y="908"/>
                    <a:pt x="388" y="907"/>
                    <a:pt x="400" y="905"/>
                  </a:cubicBezTo>
                  <a:cubicBezTo>
                    <a:pt x="567" y="905"/>
                    <a:pt x="667" y="705"/>
                    <a:pt x="634" y="438"/>
                  </a:cubicBezTo>
                  <a:cubicBezTo>
                    <a:pt x="603" y="191"/>
                    <a:pt x="457" y="1"/>
                    <a:pt x="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6346521" y="2220057"/>
              <a:ext cx="15581" cy="20937"/>
            </a:xfrm>
            <a:custGeom>
              <a:avLst/>
              <a:gdLst/>
              <a:ahLst/>
              <a:cxnLst/>
              <a:rect l="l" t="t" r="r" b="b"/>
              <a:pathLst>
                <a:path w="701" h="935" extrusionOk="0">
                  <a:moveTo>
                    <a:pt x="300" y="0"/>
                  </a:moveTo>
                  <a:cubicBezTo>
                    <a:pt x="134" y="0"/>
                    <a:pt x="0" y="234"/>
                    <a:pt x="67" y="500"/>
                  </a:cubicBezTo>
                  <a:cubicBezTo>
                    <a:pt x="100" y="734"/>
                    <a:pt x="267" y="934"/>
                    <a:pt x="434" y="934"/>
                  </a:cubicBezTo>
                  <a:cubicBezTo>
                    <a:pt x="601" y="934"/>
                    <a:pt x="701" y="701"/>
                    <a:pt x="667" y="434"/>
                  </a:cubicBezTo>
                  <a:cubicBezTo>
                    <a:pt x="634" y="200"/>
                    <a:pt x="467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6350966" y="2215556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81" y="300"/>
                    <a:pt x="155" y="326"/>
                    <a:pt x="222" y="326"/>
                  </a:cubicBezTo>
                  <a:cubicBezTo>
                    <a:pt x="459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6329472" y="2241710"/>
              <a:ext cx="25228" cy="41292"/>
            </a:xfrm>
            <a:custGeom>
              <a:avLst/>
              <a:gdLst/>
              <a:ahLst/>
              <a:cxnLst/>
              <a:rect l="l" t="t" r="r" b="b"/>
              <a:pathLst>
                <a:path w="1135" h="1844" extrusionOk="0">
                  <a:moveTo>
                    <a:pt x="0" y="0"/>
                  </a:moveTo>
                  <a:lnTo>
                    <a:pt x="267" y="1835"/>
                  </a:lnTo>
                  <a:cubicBezTo>
                    <a:pt x="314" y="1840"/>
                    <a:pt x="363" y="1843"/>
                    <a:pt x="411" y="1843"/>
                  </a:cubicBezTo>
                  <a:cubicBezTo>
                    <a:pt x="670" y="1843"/>
                    <a:pt x="938" y="1765"/>
                    <a:pt x="1134" y="1568"/>
                  </a:cubicBezTo>
                  <a:cubicBezTo>
                    <a:pt x="701" y="1101"/>
                    <a:pt x="300" y="567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6273103" y="2287279"/>
              <a:ext cx="43766" cy="19258"/>
            </a:xfrm>
            <a:custGeom>
              <a:avLst/>
              <a:gdLst/>
              <a:ahLst/>
              <a:cxnLst/>
              <a:rect l="l" t="t" r="r" b="b"/>
              <a:pathLst>
                <a:path w="1969" h="860" extrusionOk="0">
                  <a:moveTo>
                    <a:pt x="34" y="0"/>
                  </a:moveTo>
                  <a:cubicBezTo>
                    <a:pt x="1" y="34"/>
                    <a:pt x="1" y="100"/>
                    <a:pt x="34" y="134"/>
                  </a:cubicBezTo>
                  <a:cubicBezTo>
                    <a:pt x="435" y="534"/>
                    <a:pt x="935" y="801"/>
                    <a:pt x="1502" y="834"/>
                  </a:cubicBezTo>
                  <a:cubicBezTo>
                    <a:pt x="1569" y="851"/>
                    <a:pt x="1635" y="859"/>
                    <a:pt x="1702" y="859"/>
                  </a:cubicBezTo>
                  <a:cubicBezTo>
                    <a:pt x="1769" y="859"/>
                    <a:pt x="1836" y="851"/>
                    <a:pt x="1902" y="834"/>
                  </a:cubicBezTo>
                  <a:cubicBezTo>
                    <a:pt x="1969" y="834"/>
                    <a:pt x="1969" y="801"/>
                    <a:pt x="1969" y="767"/>
                  </a:cubicBezTo>
                  <a:cubicBezTo>
                    <a:pt x="1969" y="701"/>
                    <a:pt x="1936" y="701"/>
                    <a:pt x="1902" y="701"/>
                  </a:cubicBezTo>
                  <a:cubicBezTo>
                    <a:pt x="1861" y="703"/>
                    <a:pt x="1819" y="704"/>
                    <a:pt x="1778" y="704"/>
                  </a:cubicBezTo>
                  <a:cubicBezTo>
                    <a:pt x="1157" y="704"/>
                    <a:pt x="574" y="469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6157453" y="2248002"/>
              <a:ext cx="58125" cy="67424"/>
            </a:xfrm>
            <a:custGeom>
              <a:avLst/>
              <a:gdLst/>
              <a:ahLst/>
              <a:cxnLst/>
              <a:rect l="l" t="t" r="r" b="b"/>
              <a:pathLst>
                <a:path w="2615" h="3011" extrusionOk="0">
                  <a:moveTo>
                    <a:pt x="1054" y="1"/>
                  </a:moveTo>
                  <a:cubicBezTo>
                    <a:pt x="1004" y="1"/>
                    <a:pt x="952" y="7"/>
                    <a:pt x="901" y="20"/>
                  </a:cubicBezTo>
                  <a:cubicBezTo>
                    <a:pt x="200" y="186"/>
                    <a:pt x="0" y="1154"/>
                    <a:pt x="334" y="1854"/>
                  </a:cubicBezTo>
                  <a:cubicBezTo>
                    <a:pt x="601" y="2388"/>
                    <a:pt x="1068" y="2788"/>
                    <a:pt x="1635" y="2988"/>
                  </a:cubicBezTo>
                  <a:cubicBezTo>
                    <a:pt x="1698" y="3003"/>
                    <a:pt x="1758" y="3011"/>
                    <a:pt x="1815" y="3011"/>
                  </a:cubicBezTo>
                  <a:cubicBezTo>
                    <a:pt x="2385" y="3011"/>
                    <a:pt x="2614" y="2282"/>
                    <a:pt x="2402" y="1554"/>
                  </a:cubicBezTo>
                  <a:cubicBezTo>
                    <a:pt x="2217" y="877"/>
                    <a:pt x="1663" y="1"/>
                    <a:pt x="1054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6255321" y="2187610"/>
              <a:ext cx="31896" cy="16772"/>
            </a:xfrm>
            <a:custGeom>
              <a:avLst/>
              <a:gdLst/>
              <a:ahLst/>
              <a:cxnLst/>
              <a:rect l="l" t="t" r="r" b="b"/>
              <a:pathLst>
                <a:path w="1435" h="749" extrusionOk="0">
                  <a:moveTo>
                    <a:pt x="1100" y="0"/>
                  </a:moveTo>
                  <a:cubicBezTo>
                    <a:pt x="703" y="0"/>
                    <a:pt x="324" y="168"/>
                    <a:pt x="67" y="482"/>
                  </a:cubicBezTo>
                  <a:cubicBezTo>
                    <a:pt x="0" y="548"/>
                    <a:pt x="0" y="648"/>
                    <a:pt x="67" y="682"/>
                  </a:cubicBezTo>
                  <a:cubicBezTo>
                    <a:pt x="100" y="715"/>
                    <a:pt x="134" y="749"/>
                    <a:pt x="167" y="749"/>
                  </a:cubicBezTo>
                  <a:cubicBezTo>
                    <a:pt x="234" y="749"/>
                    <a:pt x="267" y="715"/>
                    <a:pt x="301" y="682"/>
                  </a:cubicBezTo>
                  <a:cubicBezTo>
                    <a:pt x="510" y="442"/>
                    <a:pt x="828" y="310"/>
                    <a:pt x="1157" y="310"/>
                  </a:cubicBezTo>
                  <a:cubicBezTo>
                    <a:pt x="1194" y="310"/>
                    <a:pt x="1231" y="311"/>
                    <a:pt x="1268" y="315"/>
                  </a:cubicBezTo>
                  <a:cubicBezTo>
                    <a:pt x="1368" y="315"/>
                    <a:pt x="1435" y="282"/>
                    <a:pt x="1435" y="181"/>
                  </a:cubicBezTo>
                  <a:cubicBezTo>
                    <a:pt x="1435" y="115"/>
                    <a:pt x="1401" y="48"/>
                    <a:pt x="1301" y="15"/>
                  </a:cubicBezTo>
                  <a:cubicBezTo>
                    <a:pt x="1234" y="5"/>
                    <a:pt x="1166" y="0"/>
                    <a:pt x="1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2"/>
            <p:cNvSpPr/>
            <p:nvPr/>
          </p:nvSpPr>
          <p:spPr>
            <a:xfrm>
              <a:off x="6333918" y="2179638"/>
              <a:ext cx="32630" cy="18026"/>
            </a:xfrm>
            <a:custGeom>
              <a:avLst/>
              <a:gdLst/>
              <a:ahLst/>
              <a:cxnLst/>
              <a:rect l="l" t="t" r="r" b="b"/>
              <a:pathLst>
                <a:path w="1468" h="805" extrusionOk="0">
                  <a:moveTo>
                    <a:pt x="229" y="1"/>
                  </a:moveTo>
                  <a:cubicBezTo>
                    <a:pt x="197" y="1"/>
                    <a:pt x="165" y="2"/>
                    <a:pt x="134" y="4"/>
                  </a:cubicBezTo>
                  <a:cubicBezTo>
                    <a:pt x="67" y="4"/>
                    <a:pt x="0" y="70"/>
                    <a:pt x="0" y="171"/>
                  </a:cubicBezTo>
                  <a:cubicBezTo>
                    <a:pt x="34" y="237"/>
                    <a:pt x="100" y="304"/>
                    <a:pt x="200" y="304"/>
                  </a:cubicBezTo>
                  <a:cubicBezTo>
                    <a:pt x="227" y="302"/>
                    <a:pt x="254" y="300"/>
                    <a:pt x="281" y="300"/>
                  </a:cubicBezTo>
                  <a:cubicBezTo>
                    <a:pt x="625" y="300"/>
                    <a:pt x="985" y="493"/>
                    <a:pt x="1201" y="771"/>
                  </a:cubicBezTo>
                  <a:cubicBezTo>
                    <a:pt x="1234" y="804"/>
                    <a:pt x="1268" y="804"/>
                    <a:pt x="1334" y="804"/>
                  </a:cubicBezTo>
                  <a:cubicBezTo>
                    <a:pt x="1368" y="804"/>
                    <a:pt x="1401" y="804"/>
                    <a:pt x="1435" y="771"/>
                  </a:cubicBezTo>
                  <a:cubicBezTo>
                    <a:pt x="1468" y="738"/>
                    <a:pt x="1468" y="638"/>
                    <a:pt x="1435" y="571"/>
                  </a:cubicBezTo>
                  <a:cubicBezTo>
                    <a:pt x="1122" y="227"/>
                    <a:pt x="693" y="1"/>
                    <a:pt x="2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2"/>
            <p:cNvSpPr/>
            <p:nvPr/>
          </p:nvSpPr>
          <p:spPr>
            <a:xfrm>
              <a:off x="6282016" y="2219295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73" y="300"/>
                    <a:pt x="143" y="326"/>
                    <a:pt x="208" y="326"/>
                  </a:cubicBezTo>
                  <a:cubicBezTo>
                    <a:pt x="438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2"/>
            <p:cNvSpPr/>
            <p:nvPr/>
          </p:nvSpPr>
          <p:spPr>
            <a:xfrm>
              <a:off x="6504447" y="3080533"/>
              <a:ext cx="85287" cy="117583"/>
            </a:xfrm>
            <a:custGeom>
              <a:avLst/>
              <a:gdLst/>
              <a:ahLst/>
              <a:cxnLst/>
              <a:rect l="l" t="t" r="r" b="b"/>
              <a:pathLst>
                <a:path w="3837" h="5251" extrusionOk="0">
                  <a:moveTo>
                    <a:pt x="1201" y="1"/>
                  </a:moveTo>
                  <a:cubicBezTo>
                    <a:pt x="267" y="1301"/>
                    <a:pt x="200" y="3370"/>
                    <a:pt x="200" y="3370"/>
                  </a:cubicBezTo>
                  <a:lnTo>
                    <a:pt x="100" y="3970"/>
                  </a:lnTo>
                  <a:cubicBezTo>
                    <a:pt x="0" y="4470"/>
                    <a:pt x="367" y="4971"/>
                    <a:pt x="868" y="5071"/>
                  </a:cubicBezTo>
                  <a:lnTo>
                    <a:pt x="2035" y="5238"/>
                  </a:lnTo>
                  <a:cubicBezTo>
                    <a:pt x="2091" y="5246"/>
                    <a:pt x="2146" y="5250"/>
                    <a:pt x="2200" y="5250"/>
                  </a:cubicBezTo>
                  <a:cubicBezTo>
                    <a:pt x="2569" y="5250"/>
                    <a:pt x="2899" y="5057"/>
                    <a:pt x="3103" y="4737"/>
                  </a:cubicBezTo>
                  <a:lnTo>
                    <a:pt x="3636" y="3937"/>
                  </a:lnTo>
                  <a:cubicBezTo>
                    <a:pt x="3803" y="3636"/>
                    <a:pt x="3836" y="3236"/>
                    <a:pt x="3703" y="2903"/>
                  </a:cubicBezTo>
                  <a:lnTo>
                    <a:pt x="3069" y="1335"/>
                  </a:lnTo>
                  <a:cubicBezTo>
                    <a:pt x="2802" y="701"/>
                    <a:pt x="2269" y="234"/>
                    <a:pt x="1601" y="101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2"/>
            <p:cNvSpPr/>
            <p:nvPr/>
          </p:nvSpPr>
          <p:spPr>
            <a:xfrm>
              <a:off x="6139649" y="2893041"/>
              <a:ext cx="307718" cy="38403"/>
            </a:xfrm>
            <a:custGeom>
              <a:avLst/>
              <a:gdLst/>
              <a:ahLst/>
              <a:cxnLst/>
              <a:rect l="l" t="t" r="r" b="b"/>
              <a:pathLst>
                <a:path w="13844" h="1715" extrusionOk="0">
                  <a:moveTo>
                    <a:pt x="701" y="1"/>
                  </a:moveTo>
                  <a:cubicBezTo>
                    <a:pt x="568" y="1"/>
                    <a:pt x="468" y="68"/>
                    <a:pt x="401" y="201"/>
                  </a:cubicBezTo>
                  <a:cubicBezTo>
                    <a:pt x="301" y="435"/>
                    <a:pt x="201" y="668"/>
                    <a:pt x="101" y="935"/>
                  </a:cubicBezTo>
                  <a:cubicBezTo>
                    <a:pt x="1" y="1102"/>
                    <a:pt x="134" y="1302"/>
                    <a:pt x="334" y="1335"/>
                  </a:cubicBezTo>
                  <a:cubicBezTo>
                    <a:pt x="2574" y="1590"/>
                    <a:pt x="4822" y="1715"/>
                    <a:pt x="7070" y="1715"/>
                  </a:cubicBezTo>
                  <a:cubicBezTo>
                    <a:pt x="9242" y="1715"/>
                    <a:pt x="11413" y="1598"/>
                    <a:pt x="13577" y="1369"/>
                  </a:cubicBezTo>
                  <a:cubicBezTo>
                    <a:pt x="13744" y="1335"/>
                    <a:pt x="13844" y="1202"/>
                    <a:pt x="13844" y="1035"/>
                  </a:cubicBezTo>
                  <a:cubicBezTo>
                    <a:pt x="13810" y="801"/>
                    <a:pt x="13777" y="535"/>
                    <a:pt x="13744" y="268"/>
                  </a:cubicBezTo>
                  <a:cubicBezTo>
                    <a:pt x="13744" y="101"/>
                    <a:pt x="13610" y="1"/>
                    <a:pt x="13444" y="1"/>
                  </a:cubicBezTo>
                  <a:cubicBezTo>
                    <a:pt x="11325" y="234"/>
                    <a:pt x="9199" y="351"/>
                    <a:pt x="7072" y="351"/>
                  </a:cubicBezTo>
                  <a:cubicBezTo>
                    <a:pt x="4946" y="351"/>
                    <a:pt x="2819" y="234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2"/>
            <p:cNvSpPr/>
            <p:nvPr/>
          </p:nvSpPr>
          <p:spPr>
            <a:xfrm>
              <a:off x="6302021" y="2438898"/>
              <a:ext cx="64526" cy="59788"/>
            </a:xfrm>
            <a:custGeom>
              <a:avLst/>
              <a:gdLst/>
              <a:ahLst/>
              <a:cxnLst/>
              <a:rect l="l" t="t" r="r" b="b"/>
              <a:pathLst>
                <a:path w="2903" h="267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35" y="1001"/>
                    <a:pt x="735" y="2202"/>
                  </a:cubicBezTo>
                  <a:lnTo>
                    <a:pt x="2903" y="2669"/>
                  </a:lnTo>
                  <a:cubicBezTo>
                    <a:pt x="2669" y="1202"/>
                    <a:pt x="1469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2"/>
            <p:cNvSpPr/>
            <p:nvPr/>
          </p:nvSpPr>
          <p:spPr>
            <a:xfrm>
              <a:off x="6179681" y="2432181"/>
              <a:ext cx="116428" cy="85920"/>
            </a:xfrm>
            <a:custGeom>
              <a:avLst/>
              <a:gdLst/>
              <a:ahLst/>
              <a:cxnLst/>
              <a:rect l="l" t="t" r="r" b="b"/>
              <a:pathLst>
                <a:path w="5238" h="3837" extrusionOk="0">
                  <a:moveTo>
                    <a:pt x="1702" y="0"/>
                  </a:moveTo>
                  <a:lnTo>
                    <a:pt x="401" y="968"/>
                  </a:lnTo>
                  <a:cubicBezTo>
                    <a:pt x="401" y="968"/>
                    <a:pt x="1" y="2469"/>
                    <a:pt x="1735" y="3837"/>
                  </a:cubicBezTo>
                  <a:lnTo>
                    <a:pt x="5238" y="2569"/>
                  </a:lnTo>
                  <a:cubicBezTo>
                    <a:pt x="5238" y="2569"/>
                    <a:pt x="2336" y="901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2"/>
            <p:cNvSpPr/>
            <p:nvPr/>
          </p:nvSpPr>
          <p:spPr>
            <a:xfrm>
              <a:off x="6076634" y="2486124"/>
              <a:ext cx="514589" cy="296544"/>
            </a:xfrm>
            <a:custGeom>
              <a:avLst/>
              <a:gdLst/>
              <a:ahLst/>
              <a:cxnLst/>
              <a:rect l="l" t="t" r="r" b="b"/>
              <a:pathLst>
                <a:path w="23151" h="13243" extrusionOk="0">
                  <a:moveTo>
                    <a:pt x="1794" y="0"/>
                  </a:moveTo>
                  <a:cubicBezTo>
                    <a:pt x="1627" y="0"/>
                    <a:pt x="1461" y="29"/>
                    <a:pt x="1301" y="93"/>
                  </a:cubicBezTo>
                  <a:cubicBezTo>
                    <a:pt x="300" y="494"/>
                    <a:pt x="0" y="2128"/>
                    <a:pt x="401" y="3129"/>
                  </a:cubicBezTo>
                  <a:cubicBezTo>
                    <a:pt x="501" y="3329"/>
                    <a:pt x="534" y="3462"/>
                    <a:pt x="601" y="3596"/>
                  </a:cubicBezTo>
                  <a:lnTo>
                    <a:pt x="801" y="4029"/>
                  </a:lnTo>
                  <a:cubicBezTo>
                    <a:pt x="934" y="4263"/>
                    <a:pt x="1068" y="4530"/>
                    <a:pt x="1201" y="4797"/>
                  </a:cubicBezTo>
                  <a:cubicBezTo>
                    <a:pt x="1501" y="5297"/>
                    <a:pt x="1802" y="5797"/>
                    <a:pt x="2102" y="6264"/>
                  </a:cubicBezTo>
                  <a:cubicBezTo>
                    <a:pt x="2769" y="7198"/>
                    <a:pt x="3469" y="8099"/>
                    <a:pt x="4270" y="8966"/>
                  </a:cubicBezTo>
                  <a:cubicBezTo>
                    <a:pt x="5037" y="9800"/>
                    <a:pt x="5904" y="10567"/>
                    <a:pt x="6838" y="11268"/>
                  </a:cubicBezTo>
                  <a:cubicBezTo>
                    <a:pt x="7039" y="11435"/>
                    <a:pt x="7305" y="11601"/>
                    <a:pt x="7539" y="11768"/>
                  </a:cubicBezTo>
                  <a:lnTo>
                    <a:pt x="7906" y="12002"/>
                  </a:lnTo>
                  <a:lnTo>
                    <a:pt x="8073" y="12135"/>
                  </a:lnTo>
                  <a:lnTo>
                    <a:pt x="8340" y="12302"/>
                  </a:lnTo>
                  <a:cubicBezTo>
                    <a:pt x="8973" y="12636"/>
                    <a:pt x="9640" y="12869"/>
                    <a:pt x="10341" y="13002"/>
                  </a:cubicBezTo>
                  <a:cubicBezTo>
                    <a:pt x="11358" y="13148"/>
                    <a:pt x="12349" y="13242"/>
                    <a:pt x="13359" y="13242"/>
                  </a:cubicBezTo>
                  <a:cubicBezTo>
                    <a:pt x="13509" y="13242"/>
                    <a:pt x="13659" y="13240"/>
                    <a:pt x="13810" y="13236"/>
                  </a:cubicBezTo>
                  <a:cubicBezTo>
                    <a:pt x="14944" y="13203"/>
                    <a:pt x="16012" y="13136"/>
                    <a:pt x="17079" y="13002"/>
                  </a:cubicBezTo>
                  <a:cubicBezTo>
                    <a:pt x="19114" y="12769"/>
                    <a:pt x="21149" y="12435"/>
                    <a:pt x="23150" y="11968"/>
                  </a:cubicBezTo>
                  <a:lnTo>
                    <a:pt x="22983" y="9600"/>
                  </a:lnTo>
                  <a:cubicBezTo>
                    <a:pt x="22983" y="9600"/>
                    <a:pt x="18914" y="10200"/>
                    <a:pt x="16912" y="10200"/>
                  </a:cubicBezTo>
                  <a:cubicBezTo>
                    <a:pt x="15912" y="10167"/>
                    <a:pt x="14878" y="10167"/>
                    <a:pt x="13877" y="10100"/>
                  </a:cubicBezTo>
                  <a:cubicBezTo>
                    <a:pt x="12943" y="10034"/>
                    <a:pt x="12009" y="9900"/>
                    <a:pt x="11075" y="9667"/>
                  </a:cubicBezTo>
                  <a:cubicBezTo>
                    <a:pt x="10741" y="9600"/>
                    <a:pt x="10408" y="9467"/>
                    <a:pt x="10141" y="9300"/>
                  </a:cubicBezTo>
                  <a:lnTo>
                    <a:pt x="9640" y="8900"/>
                  </a:lnTo>
                  <a:cubicBezTo>
                    <a:pt x="9474" y="8733"/>
                    <a:pt x="9274" y="8599"/>
                    <a:pt x="9107" y="8433"/>
                  </a:cubicBezTo>
                  <a:cubicBezTo>
                    <a:pt x="8373" y="7799"/>
                    <a:pt x="7706" y="7132"/>
                    <a:pt x="7105" y="6398"/>
                  </a:cubicBezTo>
                  <a:cubicBezTo>
                    <a:pt x="6472" y="5664"/>
                    <a:pt x="5904" y="4897"/>
                    <a:pt x="5371" y="4096"/>
                  </a:cubicBezTo>
                  <a:cubicBezTo>
                    <a:pt x="5104" y="3696"/>
                    <a:pt x="4870" y="3296"/>
                    <a:pt x="4637" y="2862"/>
                  </a:cubicBezTo>
                  <a:cubicBezTo>
                    <a:pt x="4503" y="2662"/>
                    <a:pt x="4403" y="2462"/>
                    <a:pt x="4303" y="2261"/>
                  </a:cubicBezTo>
                  <a:lnTo>
                    <a:pt x="4137" y="1928"/>
                  </a:lnTo>
                  <a:lnTo>
                    <a:pt x="4036" y="1694"/>
                  </a:lnTo>
                  <a:lnTo>
                    <a:pt x="3970" y="1561"/>
                  </a:lnTo>
                  <a:cubicBezTo>
                    <a:pt x="3605" y="804"/>
                    <a:pt x="2676" y="0"/>
                    <a:pt x="1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6563016" y="2692874"/>
              <a:ext cx="33386" cy="68723"/>
            </a:xfrm>
            <a:custGeom>
              <a:avLst/>
              <a:gdLst/>
              <a:ahLst/>
              <a:cxnLst/>
              <a:rect l="l" t="t" r="r" b="b"/>
              <a:pathLst>
                <a:path w="1502" h="3069" extrusionOk="0">
                  <a:moveTo>
                    <a:pt x="1301" y="0"/>
                  </a:moveTo>
                  <a:lnTo>
                    <a:pt x="1" y="33"/>
                  </a:lnTo>
                  <a:lnTo>
                    <a:pt x="234" y="3069"/>
                  </a:lnTo>
                  <a:lnTo>
                    <a:pt x="1502" y="2835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2"/>
            <p:cNvSpPr/>
            <p:nvPr/>
          </p:nvSpPr>
          <p:spPr>
            <a:xfrm>
              <a:off x="6500735" y="3066336"/>
              <a:ext cx="70461" cy="41852"/>
            </a:xfrm>
            <a:custGeom>
              <a:avLst/>
              <a:gdLst/>
              <a:ahLst/>
              <a:cxnLst/>
              <a:rect l="l" t="t" r="r" b="b"/>
              <a:pathLst>
                <a:path w="3170" h="1869" extrusionOk="0">
                  <a:moveTo>
                    <a:pt x="2969" y="1"/>
                  </a:moveTo>
                  <a:lnTo>
                    <a:pt x="1" y="668"/>
                  </a:lnTo>
                  <a:lnTo>
                    <a:pt x="401" y="1869"/>
                  </a:lnTo>
                  <a:lnTo>
                    <a:pt x="3169" y="1268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AA05D4D-18B8-406B-9F96-75049FE0554C}"/>
              </a:ext>
            </a:extLst>
          </p:cNvPr>
          <p:cNvSpPr/>
          <p:nvPr/>
        </p:nvSpPr>
        <p:spPr>
          <a:xfrm>
            <a:off x="588723" y="3983277"/>
            <a:ext cx="4085111" cy="839244"/>
          </a:xfrm>
          <a:prstGeom prst="rect">
            <a:avLst/>
          </a:prstGeom>
          <a:solidFill>
            <a:srgbClr val="0C2054"/>
          </a:solidFill>
          <a:ln>
            <a:solidFill>
              <a:srgbClr val="0C2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1"/>
          <p:cNvSpPr txBox="1">
            <a:spLocks noGrp="1"/>
          </p:cNvSpPr>
          <p:nvPr>
            <p:ph type="subTitle" idx="2"/>
          </p:nvPr>
        </p:nvSpPr>
        <p:spPr>
          <a:xfrm>
            <a:off x="70119" y="2118853"/>
            <a:ext cx="40665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Langsung saja klik</a:t>
            </a:r>
            <a:r>
              <a:rPr lang="nn-NO" dirty="0"/>
              <a:t> </a:t>
            </a:r>
            <a:r>
              <a:rPr lang="nn-NO" b="1" dirty="0"/>
              <a:t>"UPLOAD FILE"</a:t>
            </a:r>
            <a:endParaRPr b="1" dirty="0"/>
          </a:p>
        </p:txBody>
      </p:sp>
      <p:sp>
        <p:nvSpPr>
          <p:cNvPr id="216" name="Google Shape;227;p38">
            <a:extLst>
              <a:ext uri="{FF2B5EF4-FFF2-40B4-BE49-F238E27FC236}">
                <a16:creationId xmlns:a16="http://schemas.microsoft.com/office/drawing/2014/main" id="{6BE78AF8-E013-4474-B13B-451CC0F26010}"/>
              </a:ext>
            </a:extLst>
          </p:cNvPr>
          <p:cNvSpPr txBox="1">
            <a:spLocks/>
          </p:cNvSpPr>
          <p:nvPr/>
        </p:nvSpPr>
        <p:spPr>
          <a:xfrm>
            <a:off x="6130266" y="376002"/>
            <a:ext cx="2516114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2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7EC65-0711-4C60-9807-FE71BE84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07" y="1606386"/>
            <a:ext cx="4091973" cy="23017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593856" y="4088353"/>
            <a:ext cx="4449000" cy="8844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Jika sudah diupload maka tinggal klik Tambahkan</a:t>
            </a:r>
          </a:p>
        </p:txBody>
      </p:sp>
      <p:sp>
        <p:nvSpPr>
          <p:cNvPr id="161" name="Google Shape;227;p38">
            <a:extLst>
              <a:ext uri="{FF2B5EF4-FFF2-40B4-BE49-F238E27FC236}">
                <a16:creationId xmlns:a16="http://schemas.microsoft.com/office/drawing/2014/main" id="{F275BE22-0E66-4282-B03E-AEEF3882ACC1}"/>
              </a:ext>
            </a:extLst>
          </p:cNvPr>
          <p:cNvSpPr txBox="1">
            <a:spLocks/>
          </p:cNvSpPr>
          <p:nvPr/>
        </p:nvSpPr>
        <p:spPr>
          <a:xfrm>
            <a:off x="6130266" y="376002"/>
            <a:ext cx="2516114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3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F2CF2-7B10-42A4-ADA5-26665B18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76" y="1362417"/>
            <a:ext cx="4299848" cy="24186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5"/>
          <p:cNvSpPr txBox="1">
            <a:spLocks noGrp="1"/>
          </p:cNvSpPr>
          <p:nvPr>
            <p:ph type="subTitle" idx="3"/>
          </p:nvPr>
        </p:nvSpPr>
        <p:spPr>
          <a:xfrm>
            <a:off x="2196921" y="4099774"/>
            <a:ext cx="4190053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chemeClr val="dk1"/>
                </a:solidFill>
              </a:rPr>
              <a:t>Maka akan muncul tampilan seperti ini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87A0CA-0154-4698-973E-1FDC8B9E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48" y="1043726"/>
            <a:ext cx="4572000" cy="2571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8" name="Google Shape;227;p38">
            <a:extLst>
              <a:ext uri="{FF2B5EF4-FFF2-40B4-BE49-F238E27FC236}">
                <a16:creationId xmlns:a16="http://schemas.microsoft.com/office/drawing/2014/main" id="{6556FB90-AA93-42B3-B3C3-DCEEAA6C4416}"/>
              </a:ext>
            </a:extLst>
          </p:cNvPr>
          <p:cNvSpPr txBox="1">
            <a:spLocks/>
          </p:cNvSpPr>
          <p:nvPr/>
        </p:nvSpPr>
        <p:spPr>
          <a:xfrm>
            <a:off x="4572000" y="72701"/>
            <a:ext cx="2516114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4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4"/>
          <p:cNvSpPr txBox="1">
            <a:spLocks noGrp="1"/>
          </p:cNvSpPr>
          <p:nvPr>
            <p:ph type="body" idx="1"/>
          </p:nvPr>
        </p:nvSpPr>
        <p:spPr>
          <a:xfrm>
            <a:off x="1886681" y="4272898"/>
            <a:ext cx="5830866" cy="424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id-ID" dirty="0">
                <a:solidFill>
                  <a:schemeClr val="dk1"/>
                </a:solidFill>
              </a:rPr>
              <a:t>Lalu, </a:t>
            </a:r>
            <a:r>
              <a:rPr lang="en" dirty="0">
                <a:solidFill>
                  <a:schemeClr val="dk1"/>
                </a:solidFill>
              </a:rPr>
              <a:t>D</a:t>
            </a:r>
            <a:r>
              <a:rPr lang="id-ID" dirty="0">
                <a:solidFill>
                  <a:schemeClr val="dk1"/>
                </a:solidFill>
              </a:rPr>
              <a:t>rag </a:t>
            </a:r>
            <a:r>
              <a:rPr lang="en-US" dirty="0">
                <a:solidFill>
                  <a:schemeClr val="dk1"/>
                </a:solidFill>
              </a:rPr>
              <a:t>Location </a:t>
            </a:r>
            <a:r>
              <a:rPr lang="en-US" dirty="0" err="1">
                <a:solidFill>
                  <a:schemeClr val="dk1"/>
                </a:solidFill>
              </a:rPr>
              <a:t>ke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id-ID" dirty="0">
                <a:solidFill>
                  <a:schemeClr val="dk1"/>
                </a:solidFill>
              </a:rPr>
              <a:t>d</a:t>
            </a:r>
            <a:r>
              <a:rPr lang="en-US" dirty="0" err="1">
                <a:solidFill>
                  <a:schemeClr val="dk1"/>
                </a:solidFill>
              </a:rPr>
              <a:t>imensi</a:t>
            </a:r>
            <a:r>
              <a:rPr lang="en-US" dirty="0">
                <a:solidFill>
                  <a:schemeClr val="dk1"/>
                </a:solidFill>
              </a:rPr>
              <a:t> dan New Case </a:t>
            </a:r>
            <a:r>
              <a:rPr lang="en-US" dirty="0" err="1">
                <a:solidFill>
                  <a:schemeClr val="dk1"/>
                </a:solidFill>
              </a:rPr>
              <a:t>ke</a:t>
            </a:r>
            <a:r>
              <a:rPr lang="id-ID" dirty="0">
                <a:solidFill>
                  <a:schemeClr val="dk1"/>
                </a:solidFill>
              </a:rPr>
              <a:t>  </a:t>
            </a:r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id-ID" dirty="0">
                <a:solidFill>
                  <a:schemeClr val="dk1"/>
                </a:solidFill>
              </a:rPr>
              <a:t>a</a:t>
            </a:r>
            <a:r>
              <a:rPr lang="en-US" dirty="0" err="1">
                <a:solidFill>
                  <a:schemeClr val="dk1"/>
                </a:solidFill>
              </a:rPr>
              <a:t>trik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" name="Google Shape;227;p38">
            <a:extLst>
              <a:ext uri="{FF2B5EF4-FFF2-40B4-BE49-F238E27FC236}">
                <a16:creationId xmlns:a16="http://schemas.microsoft.com/office/drawing/2014/main" id="{88E48F86-2CA6-400B-B1B9-6841CB373EA5}"/>
              </a:ext>
            </a:extLst>
          </p:cNvPr>
          <p:cNvSpPr txBox="1">
            <a:spLocks/>
          </p:cNvSpPr>
          <p:nvPr/>
        </p:nvSpPr>
        <p:spPr>
          <a:xfrm>
            <a:off x="5276243" y="348273"/>
            <a:ext cx="2516114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5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ED577-6ED2-4657-B3DD-E1B577D6F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10794"/>
            <a:ext cx="4572000" cy="2571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2"/>
          <p:cNvSpPr txBox="1">
            <a:spLocks noGrp="1"/>
          </p:cNvSpPr>
          <p:nvPr>
            <p:ph type="subTitle" idx="8"/>
          </p:nvPr>
        </p:nvSpPr>
        <p:spPr>
          <a:xfrm>
            <a:off x="639701" y="4087250"/>
            <a:ext cx="7339075" cy="682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Untuk Menghapus data Indonesia, yang tidak diperlukan dengan cara mencari menu filter, lalu klik tambahkan filter</a:t>
            </a:r>
            <a:endParaRPr dirty="0"/>
          </a:p>
        </p:txBody>
      </p:sp>
      <p:sp>
        <p:nvSpPr>
          <p:cNvPr id="43" name="Google Shape;227;p38">
            <a:extLst>
              <a:ext uri="{FF2B5EF4-FFF2-40B4-BE49-F238E27FC236}">
                <a16:creationId xmlns:a16="http://schemas.microsoft.com/office/drawing/2014/main" id="{AB406D64-3F75-48E2-B72B-83E1DC23D68A}"/>
              </a:ext>
            </a:extLst>
          </p:cNvPr>
          <p:cNvSpPr txBox="1">
            <a:spLocks/>
          </p:cNvSpPr>
          <p:nvPr/>
        </p:nvSpPr>
        <p:spPr>
          <a:xfrm>
            <a:off x="190676" y="373325"/>
            <a:ext cx="2516114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6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043831-FE04-410E-ADE2-A9AA70A8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39" y="1152394"/>
            <a:ext cx="4572000" cy="2571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7;p38">
            <a:extLst>
              <a:ext uri="{FF2B5EF4-FFF2-40B4-BE49-F238E27FC236}">
                <a16:creationId xmlns:a16="http://schemas.microsoft.com/office/drawing/2014/main" id="{44F80B00-637E-478E-8219-A3E57FB962ED}"/>
              </a:ext>
            </a:extLst>
          </p:cNvPr>
          <p:cNvSpPr txBox="1">
            <a:spLocks/>
          </p:cNvSpPr>
          <p:nvPr/>
        </p:nvSpPr>
        <p:spPr>
          <a:xfrm>
            <a:off x="190676" y="373325"/>
            <a:ext cx="2516114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7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57F5B-92E5-48C3-90C0-35134921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6" y="1256517"/>
            <a:ext cx="4676383" cy="26304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Google Shape;828;p42">
            <a:extLst>
              <a:ext uri="{FF2B5EF4-FFF2-40B4-BE49-F238E27FC236}">
                <a16:creationId xmlns:a16="http://schemas.microsoft.com/office/drawing/2014/main" id="{F5134961-BA88-4065-B6E8-B6F352A9845B}"/>
              </a:ext>
            </a:extLst>
          </p:cNvPr>
          <p:cNvSpPr txBox="1">
            <a:spLocks/>
          </p:cNvSpPr>
          <p:nvPr/>
        </p:nvSpPr>
        <p:spPr>
          <a:xfrm>
            <a:off x="1766388" y="4300193"/>
            <a:ext cx="5611224" cy="682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dirty="0"/>
              <a:t>Create a Filter dan isikan menu Kecualikan, Location, Berisi, dan ketik Indonesia. Lalu Simpan</a:t>
            </a:r>
          </a:p>
          <a:p>
            <a:endParaRPr lang="id-ID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6"/>
          <p:cNvSpPr txBox="1">
            <a:spLocks noGrp="1"/>
          </p:cNvSpPr>
          <p:nvPr>
            <p:ph type="subTitle" idx="1"/>
          </p:nvPr>
        </p:nvSpPr>
        <p:spPr>
          <a:xfrm flipH="1">
            <a:off x="4897672" y="2696228"/>
            <a:ext cx="4058436" cy="1213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bg1"/>
                </a:solidFill>
              </a:rPr>
              <a:t>keterangan Indonesia akan hilang. Dihapus karena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bg1"/>
                </a:solidFill>
              </a:rPr>
              <a:t>melambangkan total dari provinsi-provinsi yang ada di </a:t>
            </a:r>
            <a:r>
              <a:rPr lang="id-ID" b="1" dirty="0">
                <a:solidFill>
                  <a:schemeClr val="bg1"/>
                </a:solidFill>
              </a:rPr>
              <a:t>“Location”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1" name="Google Shape;227;p38">
            <a:extLst>
              <a:ext uri="{FF2B5EF4-FFF2-40B4-BE49-F238E27FC236}">
                <a16:creationId xmlns:a16="http://schemas.microsoft.com/office/drawing/2014/main" id="{29A447E4-EBF0-4168-99E1-EB18592F3ECD}"/>
              </a:ext>
            </a:extLst>
          </p:cNvPr>
          <p:cNvSpPr txBox="1">
            <a:spLocks/>
          </p:cNvSpPr>
          <p:nvPr/>
        </p:nvSpPr>
        <p:spPr>
          <a:xfrm>
            <a:off x="190676" y="373325"/>
            <a:ext cx="2516114" cy="6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9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id-ID" sz="3200" dirty="0">
                <a:solidFill>
                  <a:srgbClr val="0C2054"/>
                </a:solidFill>
              </a:rPr>
              <a:t>Langkah </a:t>
            </a:r>
            <a:r>
              <a:rPr lang="id-ID" sz="3200" dirty="0">
                <a:solidFill>
                  <a:srgbClr val="FFC000"/>
                </a:solidFill>
              </a:rPr>
              <a:t>8</a:t>
            </a:r>
            <a:r>
              <a:rPr lang="id-ID" sz="3200" dirty="0">
                <a:solidFill>
                  <a:srgbClr val="0C2054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323E8-8E3F-4C7B-9149-FE1F4F24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1" y="1213210"/>
            <a:ext cx="4258849" cy="23956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national Banking Day by Slidesgo">
  <a:themeElements>
    <a:clrScheme name="Simple Light">
      <a:dk1>
        <a:srgbClr val="191919"/>
      </a:dk1>
      <a:lt1>
        <a:srgbClr val="FFFFFF"/>
      </a:lt1>
      <a:dk2>
        <a:srgbClr val="0C2054"/>
      </a:dk2>
      <a:lt2>
        <a:srgbClr val="CCCCCC"/>
      </a:lt2>
      <a:accent1>
        <a:srgbClr val="EFEFEF"/>
      </a:accent1>
      <a:accent2>
        <a:srgbClr val="DC9526"/>
      </a:accent2>
      <a:accent3>
        <a:srgbClr val="F3AC3D"/>
      </a:accent3>
      <a:accent4>
        <a:srgbClr val="263238"/>
      </a:accent4>
      <a:accent5>
        <a:srgbClr val="999999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On-screen Show (16:9)</PresentationFormat>
  <Paragraphs>79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Anaheim</vt:lpstr>
      <vt:lpstr>Arial</vt:lpstr>
      <vt:lpstr>Bebas Neue</vt:lpstr>
      <vt:lpstr>Lato</vt:lpstr>
      <vt:lpstr>Montserrat ExtraBold</vt:lpstr>
      <vt:lpstr>Poppins</vt:lpstr>
      <vt:lpstr>Roboto Condensed Light</vt:lpstr>
      <vt:lpstr>International Banking Day by Slidesgo</vt:lpstr>
      <vt:lpstr>Google Data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Data Studio</dc:title>
  <cp:lastModifiedBy>Laili Miftachur Rohmah_ Universitas_Merdeka_Malang</cp:lastModifiedBy>
  <cp:revision>1</cp:revision>
  <dcterms:modified xsi:type="dcterms:W3CDTF">2022-03-15T11:05:51Z</dcterms:modified>
</cp:coreProperties>
</file>